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42982</c:v>
                </c:pt>
                <c:pt idx="1">
                  <c:v>42983</c:v>
                </c:pt>
                <c:pt idx="2">
                  <c:v>42984</c:v>
                </c:pt>
                <c:pt idx="3">
                  <c:v>42985</c:v>
                </c:pt>
                <c:pt idx="4">
                  <c:v>42986</c:v>
                </c:pt>
                <c:pt idx="5">
                  <c:v>42987</c:v>
                </c:pt>
                <c:pt idx="6">
                  <c:v>42988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240</c:v>
                </c:pt>
                <c:pt idx="1">
                  <c:v>255</c:v>
                </c:pt>
                <c:pt idx="2">
                  <c:v>258</c:v>
                </c:pt>
                <c:pt idx="3">
                  <c:v>265</c:v>
                </c:pt>
                <c:pt idx="4">
                  <c:v>272</c:v>
                </c:pt>
                <c:pt idx="5">
                  <c:v>279</c:v>
                </c:pt>
                <c:pt idx="6">
                  <c:v>288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34-4C57-8AED-3B8058142A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801240"/>
        <c:axId val="231803208"/>
      </c:lineChart>
      <c:dateAx>
        <c:axId val="231801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803208"/>
        <c:crosses val="autoZero"/>
        <c:auto val="1"/>
        <c:lblOffset val="100"/>
        <c:baseTimeUnit val="days"/>
      </c:dateAx>
      <c:valAx>
        <c:axId val="231803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801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A4-47AA-B431-F357F478EF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0909776"/>
        <c:axId val="230911088"/>
      </c:radarChart>
      <c:catAx>
        <c:axId val="230909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911088"/>
        <c:crosses val="autoZero"/>
        <c:auto val="1"/>
        <c:lblAlgn val="ctr"/>
        <c:lblOffset val="100"/>
        <c:noMultiLvlLbl val="0"/>
      </c:catAx>
      <c:valAx>
        <c:axId val="230911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909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15</c:v>
                </c:pt>
                <c:pt idx="2">
                  <c:v>3</c:v>
                </c:pt>
                <c:pt idx="3">
                  <c:v>7</c:v>
                </c:pt>
                <c:pt idx="4">
                  <c:v>7</c:v>
                </c:pt>
                <c:pt idx="5">
                  <c:v>7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C0-458F-A0D0-F1A3FEAB66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707072"/>
        <c:axId val="288707728"/>
      </c:barChart>
      <c:catAx>
        <c:axId val="288707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07728"/>
        <c:crosses val="autoZero"/>
        <c:auto val="1"/>
        <c:lblAlgn val="ctr"/>
        <c:lblOffset val="100"/>
        <c:noMultiLvlLbl val="0"/>
      </c:catAx>
      <c:valAx>
        <c:axId val="288707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07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42982</c:v>
                </c:pt>
                <c:pt idx="1">
                  <c:v>42983</c:v>
                </c:pt>
                <c:pt idx="2">
                  <c:v>42984</c:v>
                </c:pt>
                <c:pt idx="3">
                  <c:v>42985</c:v>
                </c:pt>
                <c:pt idx="4">
                  <c:v>42986</c:v>
                </c:pt>
                <c:pt idx="5">
                  <c:v>42987</c:v>
                </c:pt>
                <c:pt idx="6">
                  <c:v>42988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65</c:v>
                </c:pt>
                <c:pt idx="1">
                  <c:v>65</c:v>
                </c:pt>
                <c:pt idx="2">
                  <c:v>65</c:v>
                </c:pt>
                <c:pt idx="3">
                  <c:v>65</c:v>
                </c:pt>
                <c:pt idx="4">
                  <c:v>65</c:v>
                </c:pt>
                <c:pt idx="5">
                  <c:v>65</c:v>
                </c:pt>
                <c:pt idx="6">
                  <c:v>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E0-4EB1-AA48-3C87A306D9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701168"/>
        <c:axId val="288703464"/>
      </c:lineChart>
      <c:dateAx>
        <c:axId val="288701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03464"/>
        <c:crosses val="autoZero"/>
        <c:auto val="1"/>
        <c:lblOffset val="100"/>
        <c:baseTimeUnit val="days"/>
      </c:dateAx>
      <c:valAx>
        <c:axId val="28870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01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42982</c:v>
                </c:pt>
                <c:pt idx="1">
                  <c:v>42983</c:v>
                </c:pt>
                <c:pt idx="2">
                  <c:v>42984</c:v>
                </c:pt>
                <c:pt idx="3">
                  <c:v>42985</c:v>
                </c:pt>
                <c:pt idx="4">
                  <c:v>42986</c:v>
                </c:pt>
                <c:pt idx="5">
                  <c:v>42987</c:v>
                </c:pt>
                <c:pt idx="6">
                  <c:v>42988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1652965</c:v>
                </c:pt>
                <c:pt idx="1">
                  <c:v>1711875</c:v>
                </c:pt>
                <c:pt idx="2">
                  <c:v>1757075</c:v>
                </c:pt>
                <c:pt idx="3">
                  <c:v>1802436</c:v>
                </c:pt>
                <c:pt idx="4">
                  <c:v>1843170</c:v>
                </c:pt>
                <c:pt idx="5">
                  <c:v>1883665</c:v>
                </c:pt>
                <c:pt idx="6">
                  <c:v>1883665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44-4226-8C20-61665B0965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439696"/>
        <c:axId val="289442320"/>
      </c:lineChart>
      <c:dateAx>
        <c:axId val="289439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42320"/>
        <c:crosses val="autoZero"/>
        <c:auto val="1"/>
        <c:lblOffset val="100"/>
        <c:baseTimeUnit val="days"/>
      </c:dateAx>
      <c:valAx>
        <c:axId val="28944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39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42982</c:v>
                </c:pt>
                <c:pt idx="1">
                  <c:v>42983</c:v>
                </c:pt>
                <c:pt idx="2">
                  <c:v>42984</c:v>
                </c:pt>
                <c:pt idx="3">
                  <c:v>42985</c:v>
                </c:pt>
                <c:pt idx="4">
                  <c:v>42986</c:v>
                </c:pt>
                <c:pt idx="5">
                  <c:v>42987</c:v>
                </c:pt>
                <c:pt idx="6">
                  <c:v>42988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62503</c:v>
                </c:pt>
                <c:pt idx="1">
                  <c:v>41985</c:v>
                </c:pt>
                <c:pt idx="2">
                  <c:v>48384</c:v>
                </c:pt>
                <c:pt idx="3">
                  <c:v>42520</c:v>
                </c:pt>
                <c:pt idx="4">
                  <c:v>39675</c:v>
                </c:pt>
                <c:pt idx="5">
                  <c:v>42104</c:v>
                </c:pt>
                <c:pt idx="6">
                  <c:v>45928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3F-44F6-B47E-93E2E3D9C4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773384"/>
        <c:axId val="291774696"/>
      </c:lineChart>
      <c:dateAx>
        <c:axId val="291773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774696"/>
        <c:crosses val="autoZero"/>
        <c:auto val="1"/>
        <c:lblOffset val="100"/>
        <c:baseTimeUnit val="days"/>
      </c:dateAx>
      <c:valAx>
        <c:axId val="291774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773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42982</c:v>
                </c:pt>
                <c:pt idx="1">
                  <c:v>42983</c:v>
                </c:pt>
                <c:pt idx="2">
                  <c:v>42984</c:v>
                </c:pt>
                <c:pt idx="3">
                  <c:v>42985</c:v>
                </c:pt>
                <c:pt idx="4">
                  <c:v>42986</c:v>
                </c:pt>
                <c:pt idx="5">
                  <c:v>42987</c:v>
                </c:pt>
                <c:pt idx="6">
                  <c:v>42988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992.11109999999996</c:v>
                </c:pt>
                <c:pt idx="1">
                  <c:v>666.42859999999996</c:v>
                </c:pt>
                <c:pt idx="2">
                  <c:v>756</c:v>
                </c:pt>
                <c:pt idx="3">
                  <c:v>664.375</c:v>
                </c:pt>
                <c:pt idx="4">
                  <c:v>619.92190000000005</c:v>
                </c:pt>
                <c:pt idx="5">
                  <c:v>657.875</c:v>
                </c:pt>
                <c:pt idx="6">
                  <c:v>717.625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D1-4945-B291-8132E89078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765512"/>
        <c:axId val="291768136"/>
      </c:lineChart>
      <c:dateAx>
        <c:axId val="291765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768136"/>
        <c:crosses val="autoZero"/>
        <c:auto val="1"/>
        <c:lblOffset val="100"/>
        <c:baseTimeUnit val="days"/>
      </c:dateAx>
      <c:valAx>
        <c:axId val="291768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765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42982</c:v>
                </c:pt>
                <c:pt idx="1">
                  <c:v>42983</c:v>
                </c:pt>
                <c:pt idx="2">
                  <c:v>42984</c:v>
                </c:pt>
                <c:pt idx="3">
                  <c:v>42985</c:v>
                </c:pt>
                <c:pt idx="4">
                  <c:v>42986</c:v>
                </c:pt>
                <c:pt idx="5">
                  <c:v>42987</c:v>
                </c:pt>
                <c:pt idx="6">
                  <c:v>42988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0.84388185654007997</c:v>
                </c:pt>
                <c:pt idx="1">
                  <c:v>1.2145748987853999</c:v>
                </c:pt>
                <c:pt idx="2">
                  <c:v>0.390625</c:v>
                </c:pt>
                <c:pt idx="3">
                  <c:v>0.38314176245211001</c:v>
                </c:pt>
                <c:pt idx="4">
                  <c:v>1.4925373134327999</c:v>
                </c:pt>
                <c:pt idx="5">
                  <c:v>1.8181818181817999</c:v>
                </c:pt>
                <c:pt idx="6">
                  <c:v>0.35335689045935997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EE-4C27-82B8-F8BBA764A1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765840"/>
        <c:axId val="291778632"/>
      </c:lineChart>
      <c:dateAx>
        <c:axId val="291765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778632"/>
        <c:crosses val="autoZero"/>
        <c:auto val="1"/>
        <c:lblOffset val="100"/>
        <c:baseTimeUnit val="days"/>
      </c:dateAx>
      <c:valAx>
        <c:axId val="291778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76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42982</c:v>
                </c:pt>
                <c:pt idx="1">
                  <c:v>42983</c:v>
                </c:pt>
                <c:pt idx="2">
                  <c:v>42984</c:v>
                </c:pt>
                <c:pt idx="3">
                  <c:v>42985</c:v>
                </c:pt>
                <c:pt idx="4">
                  <c:v>42986</c:v>
                </c:pt>
                <c:pt idx="5">
                  <c:v>42987</c:v>
                </c:pt>
                <c:pt idx="6">
                  <c:v>42988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3.1699999999999999E-2</c:v>
                </c:pt>
                <c:pt idx="1">
                  <c:v>4.7600000000000003E-2</c:v>
                </c:pt>
                <c:pt idx="2">
                  <c:v>1.5599999999999999E-2</c:v>
                </c:pt>
                <c:pt idx="3">
                  <c:v>1.5599999999999999E-2</c:v>
                </c:pt>
                <c:pt idx="4">
                  <c:v>6.25E-2</c:v>
                </c:pt>
                <c:pt idx="5">
                  <c:v>7.8100000000000003E-2</c:v>
                </c:pt>
                <c:pt idx="6">
                  <c:v>1.5599999999999999E-2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69-4DF2-9778-3287DD8163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780928"/>
        <c:axId val="291775680"/>
      </c:lineChart>
      <c:dateAx>
        <c:axId val="291780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775680"/>
        <c:crosses val="autoZero"/>
        <c:auto val="1"/>
        <c:lblOffset val="100"/>
        <c:baseTimeUnit val="days"/>
      </c:dateAx>
      <c:valAx>
        <c:axId val="29177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780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24339-C2E2-4CBD-9D29-35A0F7CF38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B4FB22-D9D6-4B93-9044-ECE257E5BB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973505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AE6C8-F461-4307-BECF-4E00B19AF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4F9E47-21CD-41A4-8A3A-40746CE72B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47601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833B68-ADF9-4C37-9F21-B0CC4BC168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30A4EA-8BD6-45B5-9FCC-2D30D13B3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420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77F5C-CF3A-4152-8718-D85935C41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5D9D1F-739D-4FBF-B04D-3FB8C12757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04658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0BD2FB-C729-440B-8811-5B245B22CC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C07280-D580-47BF-82B1-F43D9465A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568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9C63B-9369-4E65-8EDE-7F304A1E8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A33600-EF00-4014-8BA2-568871BA3F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7299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601147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6525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9559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4420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08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2404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7720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516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9971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5505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8908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13238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032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 Cristóbal Seguros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20.3575%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6.5134%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1237.9272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080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378115-E62C-421F-83F6-102E7D775A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835541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2A60F-C286-4964-8954-6FB22F4F7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CAC749-7162-4BCA-B568-0BCB21C1FC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22900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77750A-F876-48AB-9274-D6FE62DA5C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13C29-EFB3-4284-B1DD-DA9540971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280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4A69D-4BB6-43A0-9383-D437E31B9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C9BD4E-6FAF-49B0-91F2-9EB796A436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61557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D3A83E-659A-4911-A5F0-6F53A7E536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AED42-C18C-4B8E-A765-DF1A1F8AF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520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414B2-BDF2-4789-9824-C54FC4F90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F23CD1-D1D9-40BD-87CA-8106577846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55707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9475A1-F90A-438E-B27B-F71B2FC64D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1B4F3D-1EBD-4766-A517-37A0DEFBE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590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2B768-05A9-4133-8257-79D41BEA0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7E7C5C-CF45-48CB-A67A-86E7D03B51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99074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50CB4-D01F-4728-BB11-1E658E98F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1C0CE-F0ED-4CBD-9E3C-7E5D26195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808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B1D77-E0F5-4AC2-8953-FCC4042EB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5CC714-9526-4613-92F2-7355714206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25718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F6B24E-626F-4983-8D73-7ABEB5C295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7464A-73F9-4762-A673-5B052FD29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7869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C7690-1621-4099-993E-48FF7F290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3D098C-A7AF-4275-AE3B-5090AC783E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52089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8DD579-898C-409F-ACA5-EEB1FF9834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C0E56-511B-44E8-9F43-07AE978FB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326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7B27F-91F0-4CCC-8B4E-C0D4C5F1A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E19C18-E187-4DDF-B111-F5744C01EF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92031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BC34D7-D0F9-4DA5-A703-FD82D99721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9F9453-2661-4ADB-8245-C2935D4D1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7862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130</Words>
  <Application>Microsoft Office PowerPoint</Application>
  <PresentationFormat>On-screen Show (4:3)</PresentationFormat>
  <Paragraphs>55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2017-09-11T16:39:11Z</dcterms:created>
  <dcterms:modified xsi:type="dcterms:W3CDTF">2017-09-11T16:39:31Z</dcterms:modified>
</cp:coreProperties>
</file>