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3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90-4D9C-9FCD-78867AE5B5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156352"/>
        <c:axId val="44158976"/>
      </c:radarChart>
      <c:catAx>
        <c:axId val="44156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58976"/>
        <c:crosses val="autoZero"/>
        <c:auto val="1"/>
        <c:lblAlgn val="ctr"/>
        <c:lblOffset val="100"/>
        <c:noMultiLvlLbl val="0"/>
      </c:catAx>
      <c:valAx>
        <c:axId val="44158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56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446</c:v>
                </c:pt>
                <c:pt idx="1">
                  <c:v>556</c:v>
                </c:pt>
                <c:pt idx="2">
                  <c:v>238</c:v>
                </c:pt>
                <c:pt idx="3">
                  <c:v>803</c:v>
                </c:pt>
                <c:pt idx="4">
                  <c:v>202</c:v>
                </c:pt>
                <c:pt idx="5">
                  <c:v>1124</c:v>
                </c:pt>
                <c:pt idx="6">
                  <c:v>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B2-4CAA-BC19-EC8C22D7F7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5569160"/>
        <c:axId val="235570800"/>
      </c:barChart>
      <c:catAx>
        <c:axId val="235569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570800"/>
        <c:crosses val="autoZero"/>
        <c:auto val="1"/>
        <c:lblAlgn val="ctr"/>
        <c:lblOffset val="100"/>
        <c:noMultiLvlLbl val="0"/>
      </c:catAx>
      <c:valAx>
        <c:axId val="235570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569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42982</c:v>
                </c:pt>
                <c:pt idx="1">
                  <c:v>42983</c:v>
                </c:pt>
                <c:pt idx="2">
                  <c:v>42984</c:v>
                </c:pt>
                <c:pt idx="3">
                  <c:v>42985</c:v>
                </c:pt>
                <c:pt idx="4">
                  <c:v>42986</c:v>
                </c:pt>
                <c:pt idx="5">
                  <c:v>42987</c:v>
                </c:pt>
                <c:pt idx="6">
                  <c:v>42988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304969</c:v>
                </c:pt>
                <c:pt idx="1">
                  <c:v>305525</c:v>
                </c:pt>
                <c:pt idx="2">
                  <c:v>305763</c:v>
                </c:pt>
                <c:pt idx="3">
                  <c:v>306566</c:v>
                </c:pt>
                <c:pt idx="4">
                  <c:v>306768</c:v>
                </c:pt>
                <c:pt idx="5">
                  <c:v>307892</c:v>
                </c:pt>
                <c:pt idx="6">
                  <c:v>308050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BD-41EA-A480-C9B4938226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932696"/>
        <c:axId val="282930400"/>
      </c:lineChart>
      <c:dateAx>
        <c:axId val="282932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30400"/>
        <c:crosses val="autoZero"/>
        <c:auto val="1"/>
        <c:lblOffset val="100"/>
        <c:baseTimeUnit val="days"/>
      </c:dateAx>
      <c:valAx>
        <c:axId val="282930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32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42982</c:v>
                </c:pt>
                <c:pt idx="1">
                  <c:v>42983</c:v>
                </c:pt>
                <c:pt idx="2">
                  <c:v>42984</c:v>
                </c:pt>
                <c:pt idx="3">
                  <c:v>42985</c:v>
                </c:pt>
                <c:pt idx="4">
                  <c:v>42986</c:v>
                </c:pt>
                <c:pt idx="5">
                  <c:v>42987</c:v>
                </c:pt>
                <c:pt idx="6">
                  <c:v>42988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446</c:v>
                </c:pt>
                <c:pt idx="1">
                  <c:v>556</c:v>
                </c:pt>
                <c:pt idx="2">
                  <c:v>238</c:v>
                </c:pt>
                <c:pt idx="3">
                  <c:v>803</c:v>
                </c:pt>
                <c:pt idx="4">
                  <c:v>202</c:v>
                </c:pt>
                <c:pt idx="5">
                  <c:v>1124</c:v>
                </c:pt>
                <c:pt idx="6">
                  <c:v>158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3D-48F7-8C18-B66F5E2891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841664"/>
        <c:axId val="235224624"/>
      </c:lineChart>
      <c:dateAx>
        <c:axId val="233841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24624"/>
        <c:crosses val="autoZero"/>
        <c:auto val="1"/>
        <c:lblOffset val="100"/>
        <c:baseTimeUnit val="days"/>
      </c:dateAx>
      <c:valAx>
        <c:axId val="235224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841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42982</c:v>
                </c:pt>
                <c:pt idx="1">
                  <c:v>42983</c:v>
                </c:pt>
                <c:pt idx="2">
                  <c:v>42984</c:v>
                </c:pt>
                <c:pt idx="3">
                  <c:v>42985</c:v>
                </c:pt>
                <c:pt idx="4">
                  <c:v>42986</c:v>
                </c:pt>
                <c:pt idx="5">
                  <c:v>42987</c:v>
                </c:pt>
                <c:pt idx="6">
                  <c:v>42988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125</c:v>
                </c:pt>
                <c:pt idx="1">
                  <c:v>95</c:v>
                </c:pt>
                <c:pt idx="2">
                  <c:v>111</c:v>
                </c:pt>
                <c:pt idx="3">
                  <c:v>102</c:v>
                </c:pt>
                <c:pt idx="4">
                  <c:v>116</c:v>
                </c:pt>
                <c:pt idx="5">
                  <c:v>79</c:v>
                </c:pt>
                <c:pt idx="6">
                  <c:v>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34-4C48-AB65-5DF78956C8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497528"/>
        <c:axId val="283500808"/>
      </c:lineChart>
      <c:dateAx>
        <c:axId val="283497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00808"/>
        <c:crosses val="autoZero"/>
        <c:auto val="1"/>
        <c:lblOffset val="100"/>
        <c:baseTimeUnit val="days"/>
      </c:dateAx>
      <c:valAx>
        <c:axId val="283500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497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@ESPNtenis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2D-4B60-85B1-8554CCC694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@ESPNtenis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2D-4B60-85B1-8554CCC694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3505072"/>
        <c:axId val="283498840"/>
      </c:barChart>
      <c:catAx>
        <c:axId val="283505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498840"/>
        <c:crosses val="autoZero"/>
        <c:auto val="1"/>
        <c:lblAlgn val="ctr"/>
        <c:lblOffset val="100"/>
        <c:noMultiLvlLbl val="0"/>
      </c:catAx>
      <c:valAx>
        <c:axId val="283498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05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125</c:v>
                </c:pt>
                <c:pt idx="1">
                  <c:v>95</c:v>
                </c:pt>
                <c:pt idx="2">
                  <c:v>111</c:v>
                </c:pt>
                <c:pt idx="3">
                  <c:v>102</c:v>
                </c:pt>
                <c:pt idx="4">
                  <c:v>116</c:v>
                </c:pt>
                <c:pt idx="5">
                  <c:v>79</c:v>
                </c:pt>
                <c:pt idx="6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36-4CC7-80CD-3BD092FD0F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109992"/>
        <c:axId val="281108024"/>
      </c:barChart>
      <c:catAx>
        <c:axId val="281109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08024"/>
        <c:crosses val="autoZero"/>
        <c:auto val="1"/>
        <c:lblAlgn val="ctr"/>
        <c:lblOffset val="100"/>
        <c:noMultiLvlLbl val="0"/>
      </c:catAx>
      <c:valAx>
        <c:axId val="281108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09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5.6115807366178001E-2</c:v>
                </c:pt>
                <c:pt idx="1">
                  <c:v>3.5129044892817998E-2</c:v>
                </c:pt>
                <c:pt idx="2">
                  <c:v>4.0290985091953002E-2</c:v>
                </c:pt>
                <c:pt idx="3">
                  <c:v>6.6152937069499998E-2</c:v>
                </c:pt>
                <c:pt idx="4">
                  <c:v>5.9212414418611997E-2</c:v>
                </c:pt>
                <c:pt idx="5">
                  <c:v>3.3273848980667001E-2</c:v>
                </c:pt>
                <c:pt idx="6">
                  <c:v>6.8295982608450004E-2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6E-4880-AF66-036A1B6CB3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687712"/>
        <c:axId val="282691976"/>
      </c:barChart>
      <c:catAx>
        <c:axId val="282687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691976"/>
        <c:crosses val="autoZero"/>
        <c:auto val="1"/>
        <c:lblAlgn val="ctr"/>
        <c:lblOffset val="100"/>
        <c:noMultiLvlLbl val="0"/>
      </c:catAx>
      <c:valAx>
        <c:axId val="282691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687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25</c:v>
                </c:pt>
                <c:pt idx="1">
                  <c:v>19</c:v>
                </c:pt>
                <c:pt idx="2">
                  <c:v>4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9</c:v>
                </c:pt>
                <c:pt idx="8">
                  <c:v>24</c:v>
                </c:pt>
                <c:pt idx="9">
                  <c:v>29</c:v>
                </c:pt>
                <c:pt idx="10">
                  <c:v>27</c:v>
                </c:pt>
                <c:pt idx="11">
                  <c:v>30</c:v>
                </c:pt>
                <c:pt idx="12">
                  <c:v>29</c:v>
                </c:pt>
                <c:pt idx="13">
                  <c:v>37</c:v>
                </c:pt>
                <c:pt idx="14">
                  <c:v>41</c:v>
                </c:pt>
                <c:pt idx="15">
                  <c:v>48</c:v>
                </c:pt>
                <c:pt idx="16">
                  <c:v>37</c:v>
                </c:pt>
                <c:pt idx="17">
                  <c:v>52</c:v>
                </c:pt>
                <c:pt idx="18">
                  <c:v>62</c:v>
                </c:pt>
                <c:pt idx="19">
                  <c:v>49</c:v>
                </c:pt>
                <c:pt idx="20">
                  <c:v>56</c:v>
                </c:pt>
                <c:pt idx="21">
                  <c:v>53</c:v>
                </c:pt>
                <c:pt idx="22">
                  <c:v>43</c:v>
                </c:pt>
                <c:pt idx="23">
                  <c:v>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A7-4815-88F2-3950F13A21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687056"/>
        <c:axId val="282689680"/>
      </c:lineChart>
      <c:catAx>
        <c:axId val="282687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689680"/>
        <c:crosses val="autoZero"/>
        <c:auto val="1"/>
        <c:lblAlgn val="ctr"/>
        <c:lblOffset val="100"/>
        <c:noMultiLvlLbl val="0"/>
      </c:catAx>
      <c:valAx>
        <c:axId val="28268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68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0.11965895631234</c:v>
                </c:pt>
                <c:pt idx="1">
                  <c:v>8.1676827325809997E-2</c:v>
                </c:pt>
                <c:pt idx="2">
                  <c:v>4.8781124478335998E-2</c:v>
                </c:pt>
                <c:pt idx="3">
                  <c:v>0</c:v>
                </c:pt>
                <c:pt idx="4">
                  <c:v>0</c:v>
                </c:pt>
                <c:pt idx="5">
                  <c:v>3.9155417641472999E-3</c:v>
                </c:pt>
                <c:pt idx="6">
                  <c:v>6.1996077932333004E-3</c:v>
                </c:pt>
                <c:pt idx="7">
                  <c:v>7.9906056001673997E-2</c:v>
                </c:pt>
                <c:pt idx="8">
                  <c:v>1.6709030653253999E-2</c:v>
                </c:pt>
                <c:pt idx="9">
                  <c:v>4.2227092646106003E-2</c:v>
                </c:pt>
                <c:pt idx="10">
                  <c:v>3.3584230131375001E-2</c:v>
                </c:pt>
                <c:pt idx="11">
                  <c:v>2.7724210991143E-2</c:v>
                </c:pt>
                <c:pt idx="12">
                  <c:v>2.4483387582714001E-2</c:v>
                </c:pt>
                <c:pt idx="13">
                  <c:v>2.2805385139830998E-2</c:v>
                </c:pt>
                <c:pt idx="14">
                  <c:v>2.9748567305656001E-2</c:v>
                </c:pt>
                <c:pt idx="15">
                  <c:v>4.6177561117799998E-2</c:v>
                </c:pt>
                <c:pt idx="16">
                  <c:v>2.4921894201531999E-2</c:v>
                </c:pt>
                <c:pt idx="17">
                  <c:v>2.9686583471444001E-2</c:v>
                </c:pt>
                <c:pt idx="18">
                  <c:v>3.6145081769038002E-2</c:v>
                </c:pt>
                <c:pt idx="19">
                  <c:v>4.8304999927083002E-2</c:v>
                </c:pt>
                <c:pt idx="20">
                  <c:v>8.4994059097645E-2</c:v>
                </c:pt>
                <c:pt idx="21">
                  <c:v>9.3111090630446994E-2</c:v>
                </c:pt>
                <c:pt idx="22">
                  <c:v>8.4039971003743996E-2</c:v>
                </c:pt>
                <c:pt idx="23">
                  <c:v>7.2086127863020003E-2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4A-4D8D-AC7B-CD8BDAFC74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923304"/>
        <c:axId val="235223968"/>
      </c:lineChart>
      <c:catAx>
        <c:axId val="238923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23968"/>
        <c:crosses val="autoZero"/>
        <c:auto val="1"/>
        <c:lblAlgn val="ctr"/>
        <c:lblOffset val="100"/>
        <c:noMultiLvlLbl val="0"/>
      </c:catAx>
      <c:valAx>
        <c:axId val="235223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923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42982</c:v>
                </c:pt>
                <c:pt idx="1">
                  <c:v>42983</c:v>
                </c:pt>
                <c:pt idx="2">
                  <c:v>42984</c:v>
                </c:pt>
                <c:pt idx="3">
                  <c:v>42985</c:v>
                </c:pt>
                <c:pt idx="4">
                  <c:v>42986</c:v>
                </c:pt>
                <c:pt idx="5">
                  <c:v>42987</c:v>
                </c:pt>
                <c:pt idx="6">
                  <c:v>42988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1642</c:v>
                </c:pt>
                <c:pt idx="1">
                  <c:v>547</c:v>
                </c:pt>
                <c:pt idx="2">
                  <c:v>1439</c:v>
                </c:pt>
                <c:pt idx="3">
                  <c:v>1171</c:v>
                </c:pt>
                <c:pt idx="4">
                  <c:v>2338</c:v>
                </c:pt>
                <c:pt idx="5">
                  <c:v>633</c:v>
                </c:pt>
                <c:pt idx="6">
                  <c:v>1283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D5-4F54-B9EF-FE9B2D2268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5368096"/>
        <c:axId val="365368424"/>
      </c:lineChart>
      <c:dateAx>
        <c:axId val="365368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368424"/>
        <c:crosses val="autoZero"/>
        <c:auto val="1"/>
        <c:lblOffset val="100"/>
        <c:baseTimeUnit val="days"/>
      </c:dateAx>
      <c:valAx>
        <c:axId val="365368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368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A9-489A-8E76-7C5CE428D6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975064"/>
        <c:axId val="390973096"/>
      </c:barChart>
      <c:catAx>
        <c:axId val="390975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973096"/>
        <c:crosses val="autoZero"/>
        <c:auto val="1"/>
        <c:lblAlgn val="ctr"/>
        <c:lblOffset val="100"/>
        <c:noMultiLvlLbl val="0"/>
      </c:catAx>
      <c:valAx>
        <c:axId val="390973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975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FA178-5FD9-41BC-820A-5358437362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28662B-C1E2-4837-9D80-61817B5997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347926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06A7D-AA42-4453-B81A-0CE36CF77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B91351-9BF9-418B-8FAB-23233684FA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24970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696128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9203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224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46171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026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9640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4936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68090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74688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5495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2948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9232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476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3671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217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@ESPNtenis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2374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D0A8F7-34FF-46AC-B848-DFB12F431A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1198685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C32D3-74A5-4804-BACA-673E08EA5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21B0E5-06C2-47DC-B961-2FE9FD580F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13469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D1A53B-07C7-444E-806F-15BC0BCC57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B733B-769F-462A-ABC1-8BD41E9A4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616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0446F-44CA-4B79-893B-E06E9C369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B07004-47ED-49DB-B61F-89C9637727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86700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008B1D-6451-420C-A60B-3B16E392FE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8EB89-2752-4721-9EA4-8E5BB1C19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33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FB112-8962-4712-B9BD-63D80F1B6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FE49DB-315B-4771-BC1B-D695B98C82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86944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4AEC22-2300-49A6-9627-166FEDAA13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DE7FA1-E349-4199-AAC3-EA9A5A83B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610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B174E-CEC7-433E-921A-67F5C5647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256210-B299-4EC7-8263-990C2E2F82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80154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C89DA9-E3A9-4F4F-9D06-DE2F292C08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FE7020-09A0-4E0B-A672-EA6E845EE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186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5E206-72AC-4A70-9166-85E48794C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C5E8A9-82B8-46E2-80FE-19F7E4D08F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22924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B30894-0C90-4FB4-8406-949484BF8F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14A7F2-10EA-4615-BD06-C8F93A405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476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18E7D-6017-4977-8D8D-E51837119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E30B7C-DA50-447C-BFE7-59A8B49D3C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48240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09ABF1-0B3C-4F1B-9D76-CC5AACB261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CC723-7C2B-443E-A8EB-F4D886E43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937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597DD-5307-44F4-B893-D52C7C17E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878555-2D05-4F26-B733-A1566F7F9F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04359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93F4C7-952F-4A36-953C-14340DC5FC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AFA19-E741-43E3-B67A-5B8DCF1A5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171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1967B-0F20-4EA4-B76D-3DADE70A6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42C8A3-6A72-44ED-BDC6-5E622A7297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48430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D847BE-96C0-4596-BA02-6D3F29DC99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E0156-8ED3-40BF-92C1-38BD09D92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306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B1658-B565-4237-909B-AC0DBCD75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604B18-1638-4351-AD12-D4A2B9D104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60773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CF082D-01B1-4731-86C2-1B5406BC78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170F39-F586-4FAE-A93D-C573E753B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097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0E3B6-8055-4A7F-9BF4-38846A3FE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DD3AE0-4995-4C2A-A5FF-0A1C3E9A16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48690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DA5A2F-432B-4794-84A5-73D875D611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832CAA-13B2-47E4-A285-CD6693C1F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4336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29E49-7FD7-481E-AE48-F30004A61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E561A8-E9AC-403B-A421-5A947ED22A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79079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04293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6636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6004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5483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9142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3181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168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- 2017-09-07 00:51:08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#MomentoDelpo #SanCristóbal ¡IMPRESIONANTE! Del Potro derrotó por 7-5, 3-6, 7-6 (8) y 6-4 a Federer y avanzó a semifinales del #USOPENxESPN. https://t.co/d31ofTbkKJ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075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- 2017-09-04 21:21:26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#MomentoDelpo #SanCristóbal ¡CORAZÓN ARGENTINO! Juan Martín Del Potro superó 1-6, 2-6, 6-1, 7-6 (1) y 6-4 a Dominic Thiem. https://t.co/beohBm1sMC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087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- 2017-09-10 22:00:00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#TENISxESPN Querido 2017: ¡GRACIAS! Volvimos a ser testigos de los mejores jugadores de la historia. 📚🎾🙏 https://t.co/DneJVcjkDW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446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- 2017-09-10 19:53:03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#CampeónSanCristóbal ¡El rey de Nueva York! Rafael Nadal superó 6-3, 6-3 y 6-4 a Kevin Anderson en la final del #USOPENxESPN. https://t.co/paPtpfqSXg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093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- 2017-09-07 20:15:00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La humildad del mejor jugador en la historia del tenis, simplemente: @rogerfederer. 👏👏 https://t.co/e9lQmiioxX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082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- 2017-09-10 20:05:15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¡Los mejores de la historia! Una vez más todos los Grand Slams quedaron en manos de @RafaelNadal y @rogerfederer. https://t.co/PiICuqqoeT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4236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4A6FFA-6ABE-47AB-B48C-3EE1B70802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3071565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724AE-C51A-441E-9185-FDDB23669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A92DA5-8377-44E9-8068-34FE298422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54691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24577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2011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2209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1071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9719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4205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379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- 2017-09-08 23:25:31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Y ahora, ¿quién podrá detenerme? 👊💥 @RafaelNadal superó 4-6, 6-0, 6-3 y 6-2 a @delpotrojuan en las semis del @usopen. https://t.co/Y6VdwPmWcX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67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- 2017-09-10 20:19:41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¡La casa está en orden! 
Rafa consiguió su decimosexto Grand Slam. 
🐨: 1 
🇫🇷:10
🌱: 2
🗽: 3
#USOPENxESPN https://t.co/q1leACyEiJ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232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- 2017-09-08 19:30:01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#DELPOxESPN ¡Hora de decidir! ¿Quién será el segundo finalista? ¿@delpotrojuan (RT) o @RafaelNadal (♥)? https://t.co/g9mnyxC00Y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398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- 2017-09-04 22:13:46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¡Rápido y efectivo! En una hora y cincuenta minutos, @rogerfederer venció 6-4, 6-2 y 7-5 a @Kohlscribbler. Próximo rival: Delpo https://t.co/aYflyyA7kt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0216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2540BF-0DE3-4F36-B453-0D5D14AA9C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14992915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EA41F-B0F8-48CC-84E8-5D5CBD3AA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257288-6707-4BEE-9720-E83F5384E1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3954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27395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7381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12832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6181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0797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4565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648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- 2017-09-07 15:07:36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¿Hacés algo este viernes? Suspendelo. Del Potro y Nadal se miden en un duelo de alto voltaje por el pase a la final del #USOPENxESPN. https://t.co/md2EodALzw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613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- 2017-09-04 21:26:24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¡El match point! Resfriado, con los ojos hinchados, pero con un corazón ENORME. https://t.co/6laLurMjPb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739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- 2017-09-07 00:14:59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#MomentoDelpo #SanCristóbal ¡Un tiebreak para el infarto! Del Potro se impuso por 10-8 en el desempate y manda 2-1 en sets ante Federer. https://t.co/2vfEhHMVJv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122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- 2017-09-04 20:27:47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Juan Martín Del Potro desató la locura en el Grandstand. ¡Mirá! https://t.co/pII43KyqAq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480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- 2017-09-08 23:31:18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¡ENORME! @RafaelNadal jugará su final de Grand Slam número 23. ¡Reviví el match point! https://t.co/hmDJ8DtXmS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704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- 2017-09-07 01:01:47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¡Vení, abrazate conmigo! La foto del día. #DELPOxESPN sacó a Federer en cuatro sets y vuelve a semifinales de un Grand Slam. https://t.co/zL0MOSextg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8152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D4BE65-0883-4759-8892-139021F232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17790456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8BF8B-4A48-4DD0-9BE3-0A461F36D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38DB8C-5293-499E-8272-E3E5158728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5853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14408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0764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3556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8182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1407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2695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081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- 2017-09-09 18:23:07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#CampeonaSanCristóbal ¡Hay nueva campeona! Sloane Stephens apabulló 6-3 y 6-0 a Madison Keys en la final del US Open. https://t.co/Ke5xouooBu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344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- 2017-09-06 17:06:52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velocidad crucero, @RafaelNadal venció 6-1, 6-2 y 6-2 a Rublev y jugará la semi del #USOPENxESPN ante el ganador de Federer-Del Potro. https://t.co/XNXekaBWHX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847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- 2017-09-05 07:00:02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¡Qué lindo arrancar el día con esta imagen! Este miércoles: @delpotrojuan vs. @rogerfederer. https://t.co/INNUomkQSL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035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- 2017-09-08 23:45:00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Con la victoria de hoy, @RafaelNadal quedó a 100 victorias de @rogerfederer en Grand Slams. https://t.co/dxRDXMGeG9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397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- 2017-09-07 00:45:52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¡INCREÍBLE! Federer tuvo que agarrarse por el martillazo de Del Potro. Si no le volaba la cabeza...
https://t.co/4aM7kDE6Af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570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- 2017-09-06 15:06:07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¡La N°1! A partir del lunes, @GarbiMuguruza estará en la cima del ranking WTA tras la caída de Pliskova. https://t.co/o8pWpPFp18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2634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92FBCC-3925-4DA7-827E-6977FD6C05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12013305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782AC-8CED-423C-92D0-7D628F85E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196514-8327-4DF0-B76F-9F642CEEB3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63704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427912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5171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1752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8618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3602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215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724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- 2017-09-05 09:21:53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Hasta Federer quedó rendido ante los pies de Juan Martín del THORtro por su martillazo de derecha. ¿Con qué otro superhéroe lo compararías? https://t.co/jidxIP2BuG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143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- 2017-09-08 07:00:01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#DELPOxESPN ¡Hoy, hoy, hoy! @delpotrojuan y @RafaelNadal se volverán a encontrar en una semifinal de @usopen. En VIVO por #ESPN y @ESPNPLAY. https://t.co/yaXPMDeL8z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540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- 2017-09-08 22:55:15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¡Fiera encendida! Rafael Nadal también se adueñó del tercer set: 6-3. 
Parcial: 4-6, 6-0 y 6-3 para el español. https://t.co/dzMGfVYQnq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19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2AF537-707F-446B-A40F-3167396051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32746999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FA054-B2D8-450F-92C6-988169824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CFB212-0ADE-4191-B67D-470FB8D909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89745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7D1FD5-8E78-4668-B0A3-6DAD756E44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D548C1-7AFF-4B1C-9745-3DF226175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3774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FD6F2-6F39-44C1-93CF-AC7AAE4C0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C694BA-12FF-469B-9438-635B98E5F9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09309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338476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18415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91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73476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276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@negrogomeztenis - 2017-09-07 01:05:54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 hiciste de nuevoooo,, al más grande en tu torneo favorito !! Que grande sos @delpotrojuan @ESPNtenis #Usopen2017 https://t.co/shaRxjaN1i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490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@HinchadaDelpo - 2017-09-06 21:44:58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Tremenda presentación de @ESPNtenis ! Listos para alentar? TV x ESPN y aquí links: https://t.co/h439Cz4S1u   //… https://t.co/NaqyY7Yb5q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514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@javifranatenis - 2017-09-05 16:14:03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Mañana se verán de nuevo con una red de por medio en el Arthur Ashe #USOPENxESPN @ESPNtenis https://t.co/kJxz5TYZed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09/07/2017 23:33:19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433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@TodoSobreTennis - 2017-09-10 23:58:43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Increíble temporada que han tenido Rafa y Roger. Los números lo dicen todo (vía @ESPNtenis ) https://t.co/RZZkdDPDZT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111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@Tsobretenis - 2017-09-08 21:56:40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Toni Nadal a @ESPNtenis: "Tenemos un problema en este partido. Cuando Del Potro le pega al revés, la derecha de Nad… https://t.co/lgtSycHa24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123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@manriquehector - 2017-09-08 18:51:57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los comentaristas de @ESPNtenis @espn sólo existe Del Potro. Será que hay mandarles un currículum de @RafaelNadal para que se enteren.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10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@sebatorok - 2017-09-08 00:30:04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Oportuno, @ESPNtenis, calienta la pantalla pasando la semi del @usopen 09 @delpotrojuan vs. #Nadal. Qué bueno era e… https://t.co/vHn7DdSL3H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534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3BBD98-BAD6-472E-8613-52E6CDA2E5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10230747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152C7-85BD-4E49-A203-1FBA81FFD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972D4F-9C53-4825-8C9A-C555020B7C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7745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98428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36995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0830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4078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098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@DriveCruzado - 2017-09-09 15:07:46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Martina Hingis una leyenda del tenis en cualquier modalidad: 24 títulos de Grand Slam en su carrera. (📷: @ESPNtenis) https://t.co/dF2oxDWxOj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7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@CarlosVictorM - 2017-09-06 21:44:43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video de presentación del partido Del Potro- Federer tiene una sola calificación: excelente. Magistral producción de @ESPNtenis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354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@rosieperezbklyn - 2017-09-10 21:28:30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Freaking awesome win! Congrats @RafaelNadal!!!! ... Another great #USOpen! @ESPNtenis #tennis https://t.co/dJft1m1L5o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811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@tamygarciaf - 2017-09-04 20:50:15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joda que está jugando #RogerFederer y en @ESPNtenis pasan a #DelPotro? Para que tienen tantos canales al pedo. @espn 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74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@RogerFedererPy_ - 2017-09-06 23:16:29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| Saludos desde Paraguay @LuisAlvarez_1 @javifranatenis @nicolaspereira @ESPNtenis. Viendo a su Majestad una noche más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0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@soltracodiciada - 2017-09-04 20:26:11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Amigos de @ESPNtenis , sé que tienen sueños húmedos con Del Potro, pero en serio van a pasar su partido en vez del de Federer?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807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@CarlosVictorM - 2017-09-06 20:12:17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que nos pase el amargo sabor de las eliminatorias, esta noche buen tenis: 19h40 Federer vs Del Potro X 4os de final #USOpen @ESPNtenis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9114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7E07DC-4FEB-4ADB-A23B-4D565738D9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4556199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D70B3-1B2E-4A30-924C-8B2A97675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6924CC-9FD6-41E1-ACE0-788F61500E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1889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6823206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423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0867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3883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257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@JuanCPinos09 - 2017-09-04 20:46:51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@rogerfederer cuál es el impedimento de cortar un espn compacto ( donde pasan la REPETICIÓN de unpartido… https://t.co/bXQJts9Ijl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047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@ITFWheelchair - 2017-09-08 12:17:39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@usopen @Paralympics @ParalympicsAPC @usta @HoudetStephane @MarjoleinBuis @DylanAlcott @ESPNtenis @TennisEurosport… https://t.co/myxqFJFzBR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17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@carlitox8765 - 2017-09-04 22:41:19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@sebas_po94 @ESPNtenis @rogerfederer Su majestad? Que eres más Meco que tú tío. Déjate de huevadas soplador. O está… https://t.co/1yrVRGMP6E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494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@cdsb10 - 2017-09-06 23:31:02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¡Olee ole ole olee #Delpo #DELPOxESPN @delpotrojuan @malumontesdeoca a ganar! @PlanetaBoca @La12tuittera @ESPNtenis https://t.co/JRER2i9fq6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637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@joseluisraveloc - 2017-09-07 18:17:08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 @Nike  riéndose con la muela de atrás... @ESPNtenis https://t.co/hH20BTLLn1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63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@Mey49 - 2017-09-05 15:02:27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@therezacarrera @Roxi003 @ESPNtenis @SolomicaPaula @ConsueloHervas @hugo9g @McRafax @juagugu @JuliQuimi @Palolc26… https://t.co/k8RmdAgt7g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77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40CE6-304F-45F5-BA88-CA74275E76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23437808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DCED3-B724-422A-A6D6-5ADCEA364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61A3D7-C5AE-432A-AA96-9DB2EB2BA4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35344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016658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075544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76524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010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@diegomolinaarg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(328)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259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@luribea68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(193)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138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@MarySil10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(126)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786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@KarolNavarro10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(121)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151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@soniaescandon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(98)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280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@cris_nzrt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(95)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020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@Farid_Gon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(92)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881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@DepIsec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(84)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354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@AlvRamNav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(78)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551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@tadeorojaspy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(75)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880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7AE78C-9EB3-4101-9F6B-E436566246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1233950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58594-3A6B-40C7-B095-3ED82BF76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60915B-D864-4869-95CD-55C83E2723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98458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089872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280477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36267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350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@JereBrusa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(74)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400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@matiuelcapr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(73)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28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@rpoblete89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(73)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33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@silkbarajasv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(73)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34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@NicolasFacht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(69)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968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@014_matias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(66)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651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@VetroTom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(58)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869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@AdaMarinaGamaB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(57)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710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@morinmartine9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(56)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462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@cosfer_ar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8783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662605-965B-456D-A4A0-4BA5AAC535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24226112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BBB35-EEE0-48CD-B775-0F0DB3AB5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06E0C3-6AA6-47D9-8DD5-9D161BAC95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5192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FCD3F4-5654-4C60-B18C-0A2E2BCDC1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F25C1-DD7A-4144-AADA-CC054759B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4629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1C9C1-38E0-46A2-8936-CD3D47C44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7E7053-8705-40AF-8BCC-194BF6CA45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3233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182819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99476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0614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5225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158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@ESPNtenis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@pasosalcedo - 2017-09-10 22:24:06</a:t>
                      </a:r>
                      <a:r>
                        <a:rPr lang="es-ES" sz="1000"/>
                        <a:t>
@ESPNtenis Cuantos torneos ganaron Murray, Nole,Stan,Roger,etc en donde no estaba el Rafa por lesión 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027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@ESPNtenis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@katych_22 - 2017-09-10 22:00:57</a:t>
                      </a:r>
                      <a:r>
                        <a:rPr lang="en-US" sz="1000"/>
                        <a:t>
@ESPNtenis Cuánto donó?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679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@ESPNtenis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@pabloyl2016 - 2017-09-10 21:11:18</a:t>
                      </a:r>
                      <a:r>
                        <a:rPr lang="en-US" sz="1000"/>
                        <a:t>
@ESPNtenis Pabloyl2016  el poker el vivo ???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686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@ESPNtenis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@sallanype - 2017-09-10 20:35:11</a:t>
                      </a:r>
                      <a:r>
                        <a:rPr lang="es-ES" sz="1000"/>
                        <a:t>
@ESPNtenis qué pasó con los que dijeron  quienes  llegaban a la final? Alguien me explique gracias 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384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@ESPNtenis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@martagely - 2017-09-10 19:58:05</a:t>
                      </a:r>
                      <a:r>
                        <a:rPr lang="en-US" sz="1000"/>
                        <a:t>
@ESPNtenis quien es el rey? RAAAAFAAAA NAAAADAAAL 👏🏻👏🏻👏🏻💪🏻💪🏻💪🏻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041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@ESPNtenis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@fideneygustavo - 2017-09-10 19:22:42</a:t>
                      </a:r>
                      <a:r>
                        <a:rPr lang="es-ES" sz="1000"/>
                        <a:t>
@ESPNtenis cual es el proximo torneo que jugara Rafa Nadal???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909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@ESPNtenis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@cesanchezd - 2017-09-10 19:18:15</a:t>
                      </a:r>
                      <a:r>
                        <a:rPr lang="es-ES" sz="1000"/>
                        <a:t>
@ESPNtenis Colectiva???? no sera mejor que tiene una función Integral?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969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@ESPNtenis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@AlbGarGar - 2017-09-10 19:15:26</a:t>
                      </a:r>
                      <a:r>
                        <a:rPr lang="es-ES" sz="1000"/>
                        <a:t>
@ESPNtenis Hay dudas todavía?? Está ya bastante claro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107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@ESPNtenis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@Andresotenco - 2017-09-10 18:58:59</a:t>
                      </a:r>
                      <a:r>
                        <a:rPr lang="en-US" sz="1000"/>
                        <a:t>
#USOPENxESPN Si Rafa llegara a ser el campeón, a cuantos títulos de grand slam queda de Roger Federer? Saludos desde iquique @ESPNtenis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643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@ESPNtenis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@galia_moss - 2017-09-10 18:54:13</a:t>
                      </a:r>
                      <a:r>
                        <a:rPr lang="es-ES" sz="1000"/>
                        <a:t>
@ESPNtenis que no están en plenp estadio? Silencio! No escuchan que piden silencio cuando van a tirar? Que insulto al partido!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4089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767833-D8B5-4173-B2C7-4B8BCB68CF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13269206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1261</Words>
  <Application>Microsoft Office PowerPoint</Application>
  <PresentationFormat>On-screen Show (4:3)</PresentationFormat>
  <Paragraphs>472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Change Per Weekday</vt:lpstr>
      <vt:lpstr>Twitter Followers Total</vt:lpstr>
      <vt:lpstr>Twitter Followers Change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2017-09-11T16:35:03Z</dcterms:created>
  <dcterms:modified xsi:type="dcterms:W3CDTF">2017-09-11T16:36:01Z</dcterms:modified>
</cp:coreProperties>
</file>