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47-45F1-83ED-6FCEBC808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132568"/>
        <c:axId val="285132240"/>
      </c:radarChart>
      <c:catAx>
        <c:axId val="28513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32240"/>
        <c:crosses val="autoZero"/>
        <c:auto val="1"/>
        <c:lblAlgn val="ctr"/>
        <c:lblOffset val="100"/>
        <c:noMultiLvlLbl val="0"/>
      </c:catAx>
      <c:valAx>
        <c:axId val="28513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3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42982</c:v>
                </c:pt>
                <c:pt idx="1">
                  <c:v>42983</c:v>
                </c:pt>
                <c:pt idx="2">
                  <c:v>42984</c:v>
                </c:pt>
                <c:pt idx="3">
                  <c:v>42985</c:v>
                </c:pt>
                <c:pt idx="4">
                  <c:v>42986</c:v>
                </c:pt>
                <c:pt idx="5">
                  <c:v>42987</c:v>
                </c:pt>
                <c:pt idx="6">
                  <c:v>42988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1017490</c:v>
                </c:pt>
                <c:pt idx="1">
                  <c:v>1031830</c:v>
                </c:pt>
                <c:pt idx="2">
                  <c:v>1037771</c:v>
                </c:pt>
                <c:pt idx="3">
                  <c:v>1062531</c:v>
                </c:pt>
                <c:pt idx="4">
                  <c:v>1072661</c:v>
                </c:pt>
                <c:pt idx="5">
                  <c:v>1086471</c:v>
                </c:pt>
                <c:pt idx="6">
                  <c:v>1093767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DC-4D13-8915-D3796B0048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823264"/>
        <c:axId val="284821952"/>
      </c:lineChart>
      <c:dateAx>
        <c:axId val="284823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21952"/>
        <c:crosses val="autoZero"/>
        <c:auto val="1"/>
        <c:lblOffset val="100"/>
        <c:baseTimeUnit val="days"/>
      </c:dateAx>
      <c:valAx>
        <c:axId val="28482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2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2229</c:v>
                </c:pt>
                <c:pt idx="1">
                  <c:v>14340</c:v>
                </c:pt>
                <c:pt idx="2">
                  <c:v>5941</c:v>
                </c:pt>
                <c:pt idx="3">
                  <c:v>24760</c:v>
                </c:pt>
                <c:pt idx="4">
                  <c:v>10130</c:v>
                </c:pt>
                <c:pt idx="5">
                  <c:v>13810</c:v>
                </c:pt>
                <c:pt idx="6">
                  <c:v>7296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FE-4FC6-86A9-0827ECC42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653592"/>
        <c:axId val="285648672"/>
      </c:barChart>
      <c:catAx>
        <c:axId val="28565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48672"/>
        <c:crosses val="autoZero"/>
        <c:auto val="1"/>
        <c:lblAlgn val="ctr"/>
        <c:lblOffset val="100"/>
        <c:noMultiLvlLbl val="0"/>
      </c:catAx>
      <c:valAx>
        <c:axId val="28564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5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D1-400F-B9BB-10377BAE2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300368"/>
        <c:axId val="235230144"/>
      </c:lineChart>
      <c:catAx>
        <c:axId val="16530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30144"/>
        <c:crosses val="autoZero"/>
        <c:auto val="1"/>
        <c:lblAlgn val="ctr"/>
        <c:lblOffset val="100"/>
        <c:noMultiLvlLbl val="0"/>
      </c:catAx>
      <c:valAx>
        <c:axId val="23523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30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19.019416463721001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18.809332031953002</c:v>
                </c:pt>
                <c:pt idx="13">
                  <c:v>10.399984838290999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4A-4480-8F47-EEF482C2D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337392"/>
        <c:axId val="235335752"/>
      </c:lineChart>
      <c:catAx>
        <c:axId val="23533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35752"/>
        <c:crosses val="autoZero"/>
        <c:auto val="1"/>
        <c:lblAlgn val="ctr"/>
        <c:lblOffset val="100"/>
        <c:noMultiLvlLbl val="0"/>
      </c:catAx>
      <c:valAx>
        <c:axId val="23533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3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FB-4D99-9FA5-4BEA23F2F7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338048"/>
        <c:axId val="235338376"/>
      </c:barChart>
      <c:catAx>
        <c:axId val="23533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38376"/>
        <c:crosses val="autoZero"/>
        <c:auto val="1"/>
        <c:lblAlgn val="ctr"/>
        <c:lblOffset val="100"/>
        <c:noMultiLvlLbl val="0"/>
      </c:catAx>
      <c:valAx>
        <c:axId val="23533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3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18.860682157888</c:v>
                </c:pt>
                <c:pt idx="1">
                  <c:v>10.231564305964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85-460C-8E17-8DA9E6B41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458904"/>
        <c:axId val="285464480"/>
      </c:barChart>
      <c:catAx>
        <c:axId val="28545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64480"/>
        <c:crosses val="autoZero"/>
        <c:auto val="1"/>
        <c:lblAlgn val="ctr"/>
        <c:lblOffset val="100"/>
        <c:noMultiLvlLbl val="0"/>
      </c:catAx>
      <c:valAx>
        <c:axId val="28546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5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D9-487D-BF44-578F74E5B7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D9-487D-BF44-578F74E5B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462512"/>
        <c:axId val="285462840"/>
      </c:barChart>
      <c:catAx>
        <c:axId val="28546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62840"/>
        <c:crosses val="autoZero"/>
        <c:auto val="1"/>
        <c:lblAlgn val="ctr"/>
        <c:lblOffset val="100"/>
        <c:noMultiLvlLbl val="0"/>
      </c:catAx>
      <c:valAx>
        <c:axId val="28546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6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19.013326664316999</c:v>
                </c:pt>
                <c:pt idx="4">
                  <c:v>10.396654882211999</c:v>
                </c:pt>
                <c:pt idx="5">
                  <c:v>18.803309499179999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DE-4349-9542-0990EBC09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715472"/>
        <c:axId val="238719408"/>
      </c:barChart>
      <c:catAx>
        <c:axId val="23871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19408"/>
        <c:crosses val="autoZero"/>
        <c:auto val="1"/>
        <c:lblAlgn val="ctr"/>
        <c:lblOffset val="100"/>
        <c:noMultiLvlLbl val="0"/>
      </c:catAx>
      <c:valAx>
        <c:axId val="23871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1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495790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34-40BC-A812-0FC1EE96DA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34-40BC-A812-0FC1EE96D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714816"/>
        <c:axId val="238711536"/>
      </c:barChart>
      <c:catAx>
        <c:axId val="23871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11536"/>
        <c:crosses val="autoZero"/>
        <c:auto val="1"/>
        <c:lblAlgn val="ctr"/>
        <c:lblOffset val="100"/>
        <c:noMultiLvlLbl val="0"/>
      </c:catAx>
      <c:valAx>
        <c:axId val="23871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1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8D283-963D-43E5-8DB6-2C61510071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753397-4D6A-41C1-82E3-1946002CA0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70288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534B0-CBF0-4E13-BC06-D852DEB0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74B646-CA37-4A23-A16D-806CEA2FC3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960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82381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075111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08575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029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912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33511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658868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303959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9830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6969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66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delpotrojuan (Juan Martin del Potro)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16.0881%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882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72A38-D0A4-4E3C-B99A-D2778151A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133313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ADA63-BDA6-499A-8E7A-FA4711D42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52E342-1A2C-4884-A236-B81E55F60B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6057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78A74-43A3-4A47-AC79-1E56C0EEAC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A8A94-7A57-48EC-B299-71E8C5A11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417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5D6AA-1D3E-4B72-A781-BDD47ACBB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801F82-7C9D-4885-8509-6DFBA8CC15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6738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985DC-6889-4121-9C62-2C7FE0FA3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76891-424E-40DF-938A-ED60B0298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440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4A81D-D5C1-4CA8-933C-157505D61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0FDA0C-28F3-4D82-BB1C-8A275094AF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6331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30B78-2493-4E8C-96A6-995B11F6A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542DE-61A9-4A1F-AF0E-D0FF8154C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55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F19E-C0AF-4ABD-AC2E-A111A0F82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A6284D-D6A5-46F7-BB57-811A3C138B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8220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C113C-A243-43EE-89EC-37ED50E17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79B4A-7D28-4428-ADC1-8A526D9F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008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D6C56-F90C-444D-A4E6-D782794EE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9F77EB-DD89-4D9A-923D-37855A3F4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4764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B4251-6457-4891-9486-8E3EFE857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0658B-D321-44C1-A1E5-ECEAFB461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994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C47A3-4360-4900-B0A5-C384CF29F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85A719-218C-44FD-B368-C2D682DD1B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0242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13090-AC85-4EE9-A4A7-A2C40A39B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31AD9-713F-41C5-BCD3-00B45FD2B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016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66854-B9A0-4648-B035-46E72A163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DBB29F-DDC3-4A2D-9621-B37807455B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2543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12DB4-466B-4DD9-AD63-C91C8E4DF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FAE14-608E-409E-BC92-8D9DD2238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216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17C19-E7D5-4FFF-B720-FF7D96614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353B9C-1FDF-4332-B45A-913F518FFE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049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B802F-2EAA-4F4E-942F-10EB3D399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2DC36-3F49-4507-B5F0-7860D6FEB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768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55FB6-FAB2-4738-A8D0-73429B6A2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F29529-F389-4FCB-A035-B034127F34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6918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720D1-3420-458C-AFF0-C1440D80F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FAF9D-24EC-4D77-833A-85D272EC5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497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76B9-7A8A-4745-A8EB-1CED60CF4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66FC24-6B67-40D0-A04B-88DEC0D17A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2408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4A537-CD21-4E7C-ABC6-8DE75509D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A5364-A370-45F1-9B4D-3EA35EF8F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18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2A103-E183-4B9B-B2EC-C7B0E5CBF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B52CFA-D220-4C41-B3C4-1180A7E110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2486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558212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585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43375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8000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028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22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delpotrojuan (Juan Martin del Potro) - 2017-09-05 00:37:29</a:t>
                      </a:r>
                      <a:r>
                        <a:rPr lang="es-ES" sz="1000"/>
                        <a:t>
Inolvidable. 🙌☺️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19.4518%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63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delpotrojuan (Juan Martin del Potro) - 2017-09-09 12:38:39</a:t>
                      </a:r>
                      <a:r>
                        <a:rPr lang="en-US" sz="1000"/>
                        <a:t>
Un torneo inolvidable. Gracias por el amor que me dan y los momentos increíbles que me hicieron vivir. 🙌☺️❤️🗽
//
I won't forget this tournament. Thanks for the love and for the wonderful moments we shared again.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18.2695%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27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delpotrojuan (Juan Martin del Potro) - 2017-09-08 13:08:36</a:t>
                      </a:r>
                      <a:r>
                        <a:rPr lang="en-US" sz="1000"/>
                        <a:t>
Please let me keep it a bit longer: it certainly helped me against Roger and I will need it today. Thank you Thor! 🔨@chrishemsworth #usopen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10.2316%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73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72EDE-9865-42A5-93BE-3FF8CD115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09/04/2017 - 09/10/2017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42267137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196</Words>
  <Application>Microsoft Office PowerPoint</Application>
  <PresentationFormat>On-screen Show (4:3)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2017-09-11T16:31:14Z</dcterms:created>
  <dcterms:modified xsi:type="dcterms:W3CDTF">2017-09-11T16:31:37Z</dcterms:modified>
</cp:coreProperties>
</file>