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21317</c:v>
                </c:pt>
                <c:pt idx="1">
                  <c:v>21369</c:v>
                </c:pt>
                <c:pt idx="2">
                  <c:v>21478</c:v>
                </c:pt>
                <c:pt idx="3">
                  <c:v>21824</c:v>
                </c:pt>
                <c:pt idx="4">
                  <c:v>22134</c:v>
                </c:pt>
                <c:pt idx="5">
                  <c:v>22332</c:v>
                </c:pt>
                <c:pt idx="6">
                  <c:v>22335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1E-49D5-9D21-5DD0A68D5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986224"/>
        <c:axId val="252989176"/>
      </c:lineChart>
      <c:dateAx>
        <c:axId val="252986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89176"/>
        <c:crosses val="autoZero"/>
        <c:auto val="1"/>
        <c:lblOffset val="100"/>
        <c:baseTimeUnit val="days"/>
      </c:dateAx>
      <c:valAx>
        <c:axId val="25298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8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98-49B7-8BC9-7A0146285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2990488"/>
        <c:axId val="252991800"/>
      </c:radarChart>
      <c:catAx>
        <c:axId val="25299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91800"/>
        <c:crosses val="autoZero"/>
        <c:auto val="1"/>
        <c:lblAlgn val="ctr"/>
        <c:lblOffset val="100"/>
        <c:noMultiLvlLbl val="0"/>
      </c:catAx>
      <c:valAx>
        <c:axId val="25299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9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8.6818757921419998</c:v>
                </c:pt>
                <c:pt idx="1">
                  <c:v>0</c:v>
                </c:pt>
                <c:pt idx="2">
                  <c:v>0</c:v>
                </c:pt>
                <c:pt idx="3">
                  <c:v>21.841947254168002</c:v>
                </c:pt>
                <c:pt idx="4">
                  <c:v>0.35488420765276002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91-4B71-A6B8-4EDB51804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146704"/>
        <c:axId val="253144408"/>
      </c:lineChart>
      <c:dateAx>
        <c:axId val="253146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44408"/>
        <c:crosses val="autoZero"/>
        <c:auto val="1"/>
        <c:lblOffset val="100"/>
        <c:baseTimeUnit val="days"/>
      </c:dateAx>
      <c:valAx>
        <c:axId val="25314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4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</c:v>
                </c:pt>
                <c:pt idx="1">
                  <c:v>52</c:v>
                </c:pt>
                <c:pt idx="2">
                  <c:v>109</c:v>
                </c:pt>
                <c:pt idx="3">
                  <c:v>346</c:v>
                </c:pt>
                <c:pt idx="4">
                  <c:v>310</c:v>
                </c:pt>
                <c:pt idx="5">
                  <c:v>198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33-48CB-838B-0D80DC967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145064"/>
        <c:axId val="248516440"/>
      </c:barChart>
      <c:catAx>
        <c:axId val="25314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16440"/>
        <c:crosses val="autoZero"/>
        <c:auto val="1"/>
        <c:lblAlgn val="ctr"/>
        <c:lblOffset val="100"/>
        <c:noMultiLvlLbl val="0"/>
      </c:catAx>
      <c:valAx>
        <c:axId val="24851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4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</c:v>
                </c:pt>
                <c:pt idx="1">
                  <c:v>52</c:v>
                </c:pt>
                <c:pt idx="2">
                  <c:v>109</c:v>
                </c:pt>
                <c:pt idx="3">
                  <c:v>346</c:v>
                </c:pt>
                <c:pt idx="4">
                  <c:v>310</c:v>
                </c:pt>
                <c:pt idx="5">
                  <c:v>198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10-45E6-A4C8-3D71CA274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232224"/>
        <c:axId val="252233864"/>
      </c:lineChart>
      <c:dateAx>
        <c:axId val="252232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33864"/>
        <c:crosses val="autoZero"/>
        <c:auto val="1"/>
        <c:lblOffset val="100"/>
        <c:baseTimeUnit val="days"/>
      </c:dateAx>
      <c:valAx>
        <c:axId val="25223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3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8B-4AEA-BD3F-B90A897BC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898640"/>
        <c:axId val="303898312"/>
      </c:lineChart>
      <c:dateAx>
        <c:axId val="303898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98312"/>
        <c:crosses val="autoZero"/>
        <c:auto val="1"/>
        <c:lblOffset val="100"/>
        <c:baseTimeUnit val="days"/>
      </c:dateAx>
      <c:valAx>
        <c:axId val="30389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9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91-49B8-89C9-E85F14B71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900936"/>
        <c:axId val="303897656"/>
      </c:barChart>
      <c:catAx>
        <c:axId val="30390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97656"/>
        <c:crosses val="autoZero"/>
        <c:auto val="1"/>
        <c:lblAlgn val="ctr"/>
        <c:lblOffset val="100"/>
        <c:noMultiLvlLbl val="0"/>
      </c:catAx>
      <c:valAx>
        <c:axId val="30389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0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8.4738385411893997</c:v>
                </c:pt>
                <c:pt idx="3">
                  <c:v>21.666819389718999</c:v>
                </c:pt>
                <c:pt idx="4">
                  <c:v>0.35737194172087999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6F-4FE8-86D6-814C95417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896672"/>
        <c:axId val="303895688"/>
      </c:barChart>
      <c:catAx>
        <c:axId val="30389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95688"/>
        <c:crosses val="autoZero"/>
        <c:auto val="1"/>
        <c:lblAlgn val="ctr"/>
        <c:lblOffset val="100"/>
        <c:noMultiLvlLbl val="0"/>
      </c:catAx>
      <c:valAx>
        <c:axId val="30389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9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37-4034-8706-46B8534039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37-4034-8706-46B8534039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37-4034-8706-46B8534039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909792"/>
        <c:axId val="303907168"/>
      </c:barChart>
      <c:catAx>
        <c:axId val="30390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07168"/>
        <c:crosses val="autoZero"/>
        <c:auto val="1"/>
        <c:lblAlgn val="ctr"/>
        <c:lblOffset val="100"/>
        <c:noMultiLvlLbl val="0"/>
      </c:catAx>
      <c:valAx>
        <c:axId val="30390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0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11.569490282362</c:v>
                </c:pt>
                <c:pt idx="12">
                  <c:v>0.35753575357535999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15.493215988265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94-436B-B56E-ED6FDF1DC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905200"/>
        <c:axId val="249459880"/>
      </c:lineChart>
      <c:catAx>
        <c:axId val="30390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59880"/>
        <c:crosses val="autoZero"/>
        <c:auto val="1"/>
        <c:lblAlgn val="ctr"/>
        <c:lblOffset val="100"/>
        <c:noMultiLvlLbl val="0"/>
      </c:catAx>
      <c:valAx>
        <c:axId val="24945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0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57-4FC8-AF74-DB859EA33D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567016"/>
        <c:axId val="304571280"/>
      </c:lineChart>
      <c:catAx>
        <c:axId val="30456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71280"/>
        <c:crosses val="autoZero"/>
        <c:auto val="1"/>
        <c:lblAlgn val="ctr"/>
        <c:lblOffset val="100"/>
        <c:noMultiLvlLbl val="0"/>
      </c:catAx>
      <c:valAx>
        <c:axId val="30457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6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21.668804985337001</c:v>
                </c:pt>
                <c:pt idx="2">
                  <c:v>8.1041443448254</c:v>
                </c:pt>
                <c:pt idx="3">
                  <c:v>0</c:v>
                </c:pt>
                <c:pt idx="4">
                  <c:v>1.4964582258292001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7D-4D4E-956C-AF08F72E7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570296"/>
        <c:axId val="304570624"/>
      </c:barChart>
      <c:catAx>
        <c:axId val="30457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70624"/>
        <c:crosses val="autoZero"/>
        <c:auto val="1"/>
        <c:lblAlgn val="ctr"/>
        <c:lblOffset val="100"/>
        <c:noMultiLvlLbl val="0"/>
      </c:catAx>
      <c:valAx>
        <c:axId val="30457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7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8A-4B2F-BD04-85CEB93E4C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8A-4B2F-BD04-85CEB93E4C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8A-4B2F-BD04-85CEB93E4C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8A-4B2F-BD04-85CEB93E4C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8A-4B2F-BD04-85CEB93E4C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8A-4B2F-BD04-85CEB93E4C1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78A-4B2F-BD04-85CEB93E4C1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78A-4B2F-BD04-85CEB93E4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565376"/>
        <c:axId val="304559800"/>
      </c:barChart>
      <c:catAx>
        <c:axId val="30456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59800"/>
        <c:crosses val="autoZero"/>
        <c:auto val="1"/>
        <c:lblAlgn val="ctr"/>
        <c:lblOffset val="100"/>
        <c:noMultiLvlLbl val="0"/>
      </c:catAx>
      <c:valAx>
        <c:axId val="30455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6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9E-4731-8AF7-D9B284912E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226536"/>
        <c:axId val="371225880"/>
      </c:barChart>
      <c:catAx>
        <c:axId val="37122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25880"/>
        <c:crosses val="autoZero"/>
        <c:auto val="1"/>
        <c:lblAlgn val="ctr"/>
        <c:lblOffset val="100"/>
        <c:noMultiLvlLbl val="0"/>
      </c:catAx>
      <c:valAx>
        <c:axId val="37122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2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755B8-60C6-4F53-9914-C3A1AFB6CC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7C1248-F0B1-43F0-B2FF-821A96E292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60248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CBF28-8D39-48A1-861E-9387A7F70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39B8CC-E1AE-4DA3-B1DD-ACE70C889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62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79870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5401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3119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3681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72975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4082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1634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72706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8368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0912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01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9.7492%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293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668B1-971E-40FC-86DA-56E4646D2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008107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57BF0-7341-4E1D-A63D-ECE783548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74D66A-94F3-4C3C-8226-7AB2A2C859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7505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8FDE0-9C28-4D23-8A5D-5834781CD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14956-CFB9-4ADA-8F78-651BE867C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76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AA03D-08AA-438E-B2FF-D34EDAA20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D4B459-A8C8-44DB-8435-9FF53DAF9F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340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F92F9-B5B6-4AB7-B3B7-B8D6C4019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D8F92-9314-429E-8B97-9A5382F7D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382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F4A4F-BC44-45C1-8137-DC17BFE84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23BF42-2D0D-477F-AFB3-0B8BE41D18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2424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612AC-FF30-448F-A88A-1156637F24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ACFC3-BFEA-4BEF-A681-9242C2079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22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272B1-2112-4B9A-8E3A-45CAE26B8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81508B-B7FB-4493-BABF-2FB5D04818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5109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510DB-2748-413A-9440-A7EBFDDDE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6196A-70B7-4CC2-BEFB-11D383A4B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686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F65D-F178-4837-8477-D6FBDE32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32B9FA-3B9A-4BF2-A120-77514727E4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2151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B42B2-16CA-4FE3-9017-A94A5D3A6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41DF9-D595-45F2-BCC9-5E60A88E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150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D8F79-8826-4559-8BEF-0CCF7F320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C226AA-835F-446D-8D97-13E8A1A6D3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2017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09049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517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934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577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3561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4885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050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770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59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- 2017-09-07 11:27:35</a:t>
                      </a:r>
                      <a:r>
                        <a:rPr lang="es-ES" sz="1000"/>
                        <a:t>
En la ciudad de los rascacielos hay una torre que no para de crecer.💪🇦🇷️👏 #VamosDelpo #USOpen #JugáTranquilo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45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- 2017-09-04 22:03:54</a:t>
                      </a:r>
                      <a:r>
                        <a:rPr lang="es-ES" sz="1000"/>
                        <a:t>
Y acá se lo puede ver a nuestro actorazo triunfando en el #USOpen. 🙌  Juan Martín del Potro se impuso sobre #Thiem y pasó a cuartos de final. ¡Estamos orgullosos de acompañarlo! #VamosDelpo #JugáTranquilo #NosotrosTeCubrimos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15.8559%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6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- 2017-09-04 11:33:08</a:t>
                      </a:r>
                      <a:r>
                        <a:rPr lang="es-ES" sz="1000"/>
                        <a:t>
No es sólo un excelente tenista y, al parecer, una revelación actoral. También es un reconocido jugador de...¿voley? 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10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- 2017-09-08 12:09:52</a:t>
                      </a:r>
                      <a:r>
                        <a:rPr lang="es-ES" sz="1000"/>
                        <a:t>
Hoy tenés un plan para compartir con tus seres queridos. #NosotrosTeCubrimos #BuenosMomentos Asegurados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976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0CCF7-34EB-4849-A2AF-A08C50C0C1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649841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83A6D-8682-456D-833E-850B179BC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428BD1-61CD-4E5A-BE28-5DAE26B2D1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1124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8DCC9-7380-4DC5-BB24-C42575C7E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E90FD-B4A3-42EB-B8B6-A928B7EE7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047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866F-F845-4733-AB4A-C7AD44A14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86D581-2BBD-4369-A20A-D6804BE59C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456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0461F-7154-422A-8ED5-0751FF973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740C4-749D-4499-8766-2E229A51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519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A312-1BB5-4E40-9F7F-4C4CDD203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494D78-9098-45E1-8EAE-9F7F5F9E6F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1722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2BC59-6631-4BDA-B01D-6986F258B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AA45A-B0BA-4E82-9432-E3A8FC96B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278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28559-731C-479B-B90A-45D53008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2670D1-699A-40BE-9B3D-FFE28CB397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402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F637D-2FB2-4A1A-BE23-A41EF185B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2FBC4-8692-4D91-AE21-5FDE2C653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448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19747-710A-4EE1-A208-2F566CF1D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502622-3618-4584-A171-ED16C9B9C5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2735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FD702-9BBC-4EC4-BB41-4868FB542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019E6-9181-44D7-BE62-21A4C0AFD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61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FFBA6-4D0B-4F00-A1DB-0F3F0DA2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8EBCEF-7BAC-47D6-BD4B-C34C05F8E5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2229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31040-3484-4461-B655-B0D0D6280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7790A-4E12-4628-9F42-4F63D6264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767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F7D3B-66DB-4C50-B96E-905254219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8ECA31-F825-4AA9-AA57-8528ADFE21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0221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2C6F6-9082-4E95-BE08-666D257D2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06D1D-6852-4F0C-BCBC-9CD680EC9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245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803C-85D1-42BB-8542-795CD1547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BE99EF-0AB3-4532-A91D-494BEF4E30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3078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E7DA5-1E90-4A69-86CA-68A09BC15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CB9FC-5122-43D3-9FA0-04464F0A9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995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4ADE2-E82D-4435-B45A-868F1A29E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810F70-402E-4153-BFF4-426AEFD61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0662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082116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66362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0331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9111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166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75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Guillermo Merega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35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Lorena Elizabeth Ledesma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61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Paula Romero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5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Marcela Auad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49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Luisa Seguel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002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Marcelo Arguello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632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Elizabeth Michel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89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Julio César Fernández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48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Alicia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15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Beatriz Galarza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329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8F798-90F2-4A7B-9CA7-9B7C75548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30724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7B83B-9769-4201-9DF7-6B9C4DBBB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D12F7-3BAE-4179-9E0C-885AD5CD7D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8847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887162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83147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687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10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3944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29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Aguirre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30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Pablo Ortega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20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Oscar Ferrer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1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Rubens Palermo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Edith Peña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64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8D863-DC41-4CEF-ACCD-EE6BB5762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182825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1BE6E-D814-41D2-BEB8-519406749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690931-1404-4DEB-AB17-273407813B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2137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8B338-DC40-434A-81D6-CF03E9CD4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9F829-0021-4594-85C9-EC8230B78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4077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454</Words>
  <Application>Microsoft Office PowerPoint</Application>
  <PresentationFormat>On-screen Show (4:3)</PresentationFormat>
  <Paragraphs>197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2017-09-11T16:28:34Z</dcterms:created>
  <dcterms:modified xsi:type="dcterms:W3CDTF">2017-09-11T16:29:07Z</dcterms:modified>
</cp:coreProperties>
</file>