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0-4EB5-8BCD-C5A1DC1DA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237056"/>
        <c:axId val="279239352"/>
      </c:radarChart>
      <c:catAx>
        <c:axId val="27923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39352"/>
        <c:crosses val="autoZero"/>
        <c:auto val="1"/>
        <c:lblAlgn val="ctr"/>
        <c:lblOffset val="100"/>
        <c:noMultiLvlLbl val="0"/>
      </c:catAx>
      <c:valAx>
        <c:axId val="27923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3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</c:v>
                </c:pt>
                <c:pt idx="1">
                  <c:v>292</c:v>
                </c:pt>
                <c:pt idx="2">
                  <c:v>356</c:v>
                </c:pt>
                <c:pt idx="3">
                  <c:v>202</c:v>
                </c:pt>
                <c:pt idx="4">
                  <c:v>375</c:v>
                </c:pt>
                <c:pt idx="5">
                  <c:v>243</c:v>
                </c:pt>
                <c:pt idx="6">
                  <c:v>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A5-4152-9804-E0E66DACB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36072"/>
        <c:axId val="279238040"/>
      </c:barChart>
      <c:catAx>
        <c:axId val="27923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38040"/>
        <c:crosses val="autoZero"/>
        <c:auto val="1"/>
        <c:lblAlgn val="ctr"/>
        <c:lblOffset val="100"/>
        <c:noMultiLvlLbl val="0"/>
      </c:catAx>
      <c:valAx>
        <c:axId val="27923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3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302594</c:v>
                </c:pt>
                <c:pt idx="1">
                  <c:v>302886</c:v>
                </c:pt>
                <c:pt idx="2">
                  <c:v>303242</c:v>
                </c:pt>
                <c:pt idx="3">
                  <c:v>303444</c:v>
                </c:pt>
                <c:pt idx="4">
                  <c:v>303819</c:v>
                </c:pt>
                <c:pt idx="5">
                  <c:v>304062</c:v>
                </c:pt>
                <c:pt idx="6">
                  <c:v>304523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77-4FC5-867F-4AE6BEB7C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78312"/>
        <c:axId val="281782576"/>
      </c:lineChart>
      <c:dateAx>
        <c:axId val="28177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82576"/>
        <c:crosses val="autoZero"/>
        <c:auto val="1"/>
        <c:lblOffset val="100"/>
        <c:baseTimeUnit val="days"/>
      </c:dateAx>
      <c:valAx>
        <c:axId val="28178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7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</c:v>
                </c:pt>
                <c:pt idx="1">
                  <c:v>292</c:v>
                </c:pt>
                <c:pt idx="2">
                  <c:v>356</c:v>
                </c:pt>
                <c:pt idx="3">
                  <c:v>202</c:v>
                </c:pt>
                <c:pt idx="4">
                  <c:v>375</c:v>
                </c:pt>
                <c:pt idx="5">
                  <c:v>243</c:v>
                </c:pt>
                <c:pt idx="6">
                  <c:v>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9-4445-A3C8-31AF47783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80936"/>
        <c:axId val="281781264"/>
      </c:lineChart>
      <c:dateAx>
        <c:axId val="281780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81264"/>
        <c:crosses val="autoZero"/>
        <c:auto val="1"/>
        <c:lblOffset val="100"/>
        <c:baseTimeUnit val="days"/>
      </c:dateAx>
      <c:valAx>
        <c:axId val="28178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8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137</c:v>
                </c:pt>
                <c:pt idx="1">
                  <c:v>108</c:v>
                </c:pt>
                <c:pt idx="2">
                  <c:v>166</c:v>
                </c:pt>
                <c:pt idx="3">
                  <c:v>142</c:v>
                </c:pt>
                <c:pt idx="4">
                  <c:v>116</c:v>
                </c:pt>
                <c:pt idx="5">
                  <c:v>113</c:v>
                </c:pt>
                <c:pt idx="6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5B-4BCB-ABC7-B7343AF73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87496"/>
        <c:axId val="281783232"/>
      </c:lineChart>
      <c:dateAx>
        <c:axId val="281787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83232"/>
        <c:crosses val="autoZero"/>
        <c:auto val="1"/>
        <c:lblOffset val="100"/>
        <c:baseTimeUnit val="days"/>
      </c:dateAx>
      <c:valAx>
        <c:axId val="28178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8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8C-4B36-A523-C1773348B5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8C-4B36-A523-C1773348B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154120"/>
        <c:axId val="234150512"/>
      </c:barChart>
      <c:catAx>
        <c:axId val="23415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50512"/>
        <c:crosses val="autoZero"/>
        <c:auto val="1"/>
        <c:lblAlgn val="ctr"/>
        <c:lblOffset val="100"/>
        <c:noMultiLvlLbl val="0"/>
      </c:catAx>
      <c:valAx>
        <c:axId val="23415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5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137</c:v>
                </c:pt>
                <c:pt idx="1">
                  <c:v>108</c:v>
                </c:pt>
                <c:pt idx="2">
                  <c:v>166</c:v>
                </c:pt>
                <c:pt idx="3">
                  <c:v>142</c:v>
                </c:pt>
                <c:pt idx="4">
                  <c:v>116</c:v>
                </c:pt>
                <c:pt idx="5">
                  <c:v>113</c:v>
                </c:pt>
                <c:pt idx="6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9-4882-A48E-45F3EBA64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085840"/>
        <c:axId val="282084200"/>
      </c:barChart>
      <c:catAx>
        <c:axId val="28208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4200"/>
        <c:crosses val="autoZero"/>
        <c:auto val="1"/>
        <c:lblAlgn val="ctr"/>
        <c:lblOffset val="100"/>
        <c:noMultiLvlLbl val="0"/>
      </c:catAx>
      <c:valAx>
        <c:axId val="28208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2.6548877274166001E-2</c:v>
                </c:pt>
                <c:pt idx="1">
                  <c:v>3.4809382940547001E-2</c:v>
                </c:pt>
                <c:pt idx="2">
                  <c:v>3.0225858665622999E-2</c:v>
                </c:pt>
                <c:pt idx="3">
                  <c:v>2.5757891686291001E-2</c:v>
                </c:pt>
                <c:pt idx="4">
                  <c:v>2.7285588324767001E-2</c:v>
                </c:pt>
                <c:pt idx="5">
                  <c:v>3.4012540473523999E-2</c:v>
                </c:pt>
                <c:pt idx="6">
                  <c:v>3.3321123531652001E-2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2-43DF-97DF-009326AEF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083216"/>
        <c:axId val="282088136"/>
      </c:barChart>
      <c:catAx>
        <c:axId val="28208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8136"/>
        <c:crosses val="autoZero"/>
        <c:auto val="1"/>
        <c:lblAlgn val="ctr"/>
        <c:lblOffset val="100"/>
        <c:noMultiLvlLbl val="0"/>
      </c:catAx>
      <c:valAx>
        <c:axId val="28208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38</c:v>
                </c:pt>
                <c:pt idx="1">
                  <c:v>8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9</c:v>
                </c:pt>
                <c:pt idx="8">
                  <c:v>25</c:v>
                </c:pt>
                <c:pt idx="9">
                  <c:v>30</c:v>
                </c:pt>
                <c:pt idx="10">
                  <c:v>30</c:v>
                </c:pt>
                <c:pt idx="11">
                  <c:v>29</c:v>
                </c:pt>
                <c:pt idx="12">
                  <c:v>49</c:v>
                </c:pt>
                <c:pt idx="13">
                  <c:v>64</c:v>
                </c:pt>
                <c:pt idx="14">
                  <c:v>67</c:v>
                </c:pt>
                <c:pt idx="15">
                  <c:v>62</c:v>
                </c:pt>
                <c:pt idx="16">
                  <c:v>65</c:v>
                </c:pt>
                <c:pt idx="17">
                  <c:v>58</c:v>
                </c:pt>
                <c:pt idx="18">
                  <c:v>68</c:v>
                </c:pt>
                <c:pt idx="19">
                  <c:v>59</c:v>
                </c:pt>
                <c:pt idx="20">
                  <c:v>56</c:v>
                </c:pt>
                <c:pt idx="21">
                  <c:v>45</c:v>
                </c:pt>
                <c:pt idx="22">
                  <c:v>59</c:v>
                </c:pt>
                <c:pt idx="23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5-4823-B368-668DD6C30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86496"/>
        <c:axId val="282087152"/>
      </c:lineChart>
      <c:catAx>
        <c:axId val="28208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7152"/>
        <c:crosses val="autoZero"/>
        <c:auto val="1"/>
        <c:lblAlgn val="ctr"/>
        <c:lblOffset val="100"/>
        <c:noMultiLvlLbl val="0"/>
      </c:catAx>
      <c:valAx>
        <c:axId val="28208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0.11938984342773</c:v>
                </c:pt>
                <c:pt idx="1">
                  <c:v>6.1524219293073001E-2</c:v>
                </c:pt>
                <c:pt idx="2">
                  <c:v>1.0212855679171001E-2</c:v>
                </c:pt>
                <c:pt idx="3">
                  <c:v>0</c:v>
                </c:pt>
                <c:pt idx="4">
                  <c:v>0</c:v>
                </c:pt>
                <c:pt idx="5">
                  <c:v>6.7536626265488004E-3</c:v>
                </c:pt>
                <c:pt idx="6">
                  <c:v>5.6005982756746004E-3</c:v>
                </c:pt>
                <c:pt idx="7">
                  <c:v>2.2365787885210001E-2</c:v>
                </c:pt>
                <c:pt idx="8">
                  <c:v>2.8688241049749999E-2</c:v>
                </c:pt>
                <c:pt idx="9">
                  <c:v>1.9042034137293998E-2</c:v>
                </c:pt>
                <c:pt idx="10">
                  <c:v>1.9053015702540001E-2</c:v>
                </c:pt>
                <c:pt idx="11">
                  <c:v>1.8142303136414999E-2</c:v>
                </c:pt>
                <c:pt idx="12">
                  <c:v>1.2034899055771001E-2</c:v>
                </c:pt>
                <c:pt idx="13">
                  <c:v>1.4876589169760999E-2</c:v>
                </c:pt>
                <c:pt idx="14">
                  <c:v>1.3999037129803001E-2</c:v>
                </c:pt>
                <c:pt idx="15">
                  <c:v>2.7009336845592001E-2</c:v>
                </c:pt>
                <c:pt idx="16">
                  <c:v>2.5681657432436999E-2</c:v>
                </c:pt>
                <c:pt idx="17">
                  <c:v>1.8602392852773E-2</c:v>
                </c:pt>
                <c:pt idx="18">
                  <c:v>2.2048722104321E-2</c:v>
                </c:pt>
                <c:pt idx="19">
                  <c:v>4.7485032638421999E-2</c:v>
                </c:pt>
                <c:pt idx="20">
                  <c:v>2.2984808259518E-2</c:v>
                </c:pt>
                <c:pt idx="21">
                  <c:v>2.8032275552364001E-2</c:v>
                </c:pt>
                <c:pt idx="22">
                  <c:v>2.9605555391453001E-2</c:v>
                </c:pt>
                <c:pt idx="23">
                  <c:v>6.1277134075028002E-2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67-4896-B965-435F4F218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151496"/>
        <c:axId val="234153792"/>
      </c:lineChart>
      <c:catAx>
        <c:axId val="23415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53792"/>
        <c:crosses val="autoZero"/>
        <c:auto val="1"/>
        <c:lblAlgn val="ctr"/>
        <c:lblOffset val="100"/>
        <c:noMultiLvlLbl val="0"/>
      </c:catAx>
      <c:valAx>
        <c:axId val="23415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5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772</c:v>
                </c:pt>
                <c:pt idx="1">
                  <c:v>702</c:v>
                </c:pt>
                <c:pt idx="2">
                  <c:v>953</c:v>
                </c:pt>
                <c:pt idx="3">
                  <c:v>1043</c:v>
                </c:pt>
                <c:pt idx="4">
                  <c:v>650</c:v>
                </c:pt>
                <c:pt idx="5">
                  <c:v>993</c:v>
                </c:pt>
                <c:pt idx="6">
                  <c:v>1067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A3-4D7D-9B23-4B492C899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042336"/>
        <c:axId val="357048568"/>
      </c:lineChart>
      <c:dateAx>
        <c:axId val="35704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48568"/>
        <c:crosses val="autoZero"/>
        <c:auto val="1"/>
        <c:lblOffset val="100"/>
        <c:baseTimeUnit val="days"/>
      </c:dateAx>
      <c:valAx>
        <c:axId val="35704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4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E-4711-8C7C-968A4B9D6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882064"/>
        <c:axId val="384886328"/>
      </c:barChart>
      <c:catAx>
        <c:axId val="38488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86328"/>
        <c:crosses val="autoZero"/>
        <c:auto val="1"/>
        <c:lblAlgn val="ctr"/>
        <c:lblOffset val="100"/>
        <c:noMultiLvlLbl val="0"/>
      </c:catAx>
      <c:valAx>
        <c:axId val="38488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8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627C-A20D-4A19-BE8B-21AD7688D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FD5221-67C4-49C2-BB40-B847E706B3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822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440FC-CFB9-4DD5-AC0D-38FBE4981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5AACB2-55F8-4F43-A40C-8D8D70A855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387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4884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110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502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84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591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608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005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808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92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281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006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555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485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484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87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80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7791F-51AF-4C88-8FA7-A393E4C9A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17025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6FD1-7FE9-4CF8-B796-4404A4B6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F9D17C-D205-484C-B808-985A3015EE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9483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C02C2-D1E0-4CB0-A1B0-07F142F81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362E1-A8B8-4774-96B8-8C6BA1C3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657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537D-3220-40C3-8600-B6CA6E02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243B26-6779-46D7-B56D-B1D794F201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8624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87D5C-3EE4-4ED7-A305-B2E2CA59A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3774F-38A7-4781-90CE-5B8EE17E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84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71E0-7FEE-4F1B-8BF4-B0B2F545E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76CA3-8480-47A2-A82B-4B778D25E2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2116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1899F-3E78-41B4-9E97-9D301F00C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36A2A-C482-4AFE-8EE9-50EB6FE0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2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CEE7-A396-4517-95CF-006BF2CE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0090B2-BF7F-4AD5-AC16-097E07D648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6028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12901-4835-45D1-BC30-5FE74658E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C9C2A-A20D-4C45-904A-F60705A9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1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456BF-1DCD-4980-A522-635E06E8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146563-42F6-44FC-B22F-1E254725F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857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7BD6A-38B5-49EB-B903-CC4464265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B713A-0E61-461A-B621-3A2BE13F6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963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0CD1-2F18-4350-A3D4-B4863293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85AD44-895F-4DCB-AF53-5A5B8DA275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8191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3B98E-889C-48E8-9128-595D17866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96714-34EC-45E0-B69E-82C1DE530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03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F4B78-DA49-4813-A23D-DF53F7141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D8E87-F136-4614-A602-124FC72066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1976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5D374-CFC6-4A70-9433-DDB55F71D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A0CDE-A450-422E-A028-51B25B08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850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696EE-83B6-4901-A45D-BD5CC77F5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BA1927-36EA-4CC2-AB6A-BF7897B43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111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04048-1D77-4879-9EB1-9CCA58BEB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DB22E-8A0E-423F-8657-62550EF1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28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1F6D8-BA1F-4E3A-90F3-CA2D71FE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557D94-E129-48CA-9821-B5BAC6C04C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5165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12D2C-89B5-42B4-8034-A8AFA1BA1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36A9D-1AF5-4A49-B322-A80980C7A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240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8ACE0-8725-49AF-82FF-68B8DBC0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674F9B-3A12-4734-AA02-58ACB7440B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1081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CBF20-EA3E-4C7D-A49A-59E859F51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18B9A-B5ED-4B8E-95EF-3A9E4D18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032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2214-E0AC-42AD-82CB-DAC5E78D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430AA-2BD3-4EFC-B492-4BE579D8D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376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00378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036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420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846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290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3307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0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- 2017-08-30 00:52:04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¡Gritá fuerte, Roger! Su Majestad ganó un partidazo ante un bravo Tiafoe por 4-6, 6-2, 6-1, 1-6 y 6-4 y está en 2da ronda del #USOPENxESPN. https://t.co/GeNTbQ4mCm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99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- 2017-08-29 00:00:58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¡La emoción de @MariaSharapova! Tras 19 meses sin jugar un Grand Slam, Masha volvió y eliminó a la número dos del circuito. 👏👏 https://t.co/z6hKaMZFiL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23:47:53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¡Soñando despierta! @MariaSharapova brilló con luz propia en su regreso, la rusa superó 6-4, 4-6 y 6-3 a Simona Halep. https://t.co/D8pIHxTUwF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- 2017-08-31 19:29:48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¡Sufrió pero ganó! @rogerfederer venció 6-1, 6-7 (3), 4-6, 6-4 y 6-2 a Mikhail Youzhny en la segunda ronda del @usopen. 👏🎾🗽 https://t.co/moc9RuHfoR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3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- 2017-08-30 19:41:35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Maria Sharapova puso tercera. Desde atrás y con sufrimiento, superó a Babos por 6-7 (4), 6-4 y 6-1. Espera a Kenin o Vickery. https://t.co/TSW4RaQU4H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3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63000-951B-43E3-9A73-CC2881B07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845495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8C1D-186C-4258-A348-763DD7BA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54E07-8B7F-4726-9401-1BDDF4999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113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88388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684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881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515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999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941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6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- 2017-09-01 15:42:13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¡Gigante! El Peque @dieschwartzman está por primera vez en 8vos de final de un GS al eliminar a #Cilic por 4-6, 7-5, 7-5 y 6-4. https://t.co/0amQGhAjS6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47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- 2017-09-03 00:31:10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En su mejor versión de la semana, fue 6-3, 6-3 y 7-5 de la leyenda ante Feliciano López. https://t.co/gtZabglIbA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17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- 2017-09-03 19:04:11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¡ENORME! @dieschwartzman está en cuartos de final del #USOPENxESPN. Le ganó 7-6 (3), 7-5, 2-6 y 6-2 a @la_pouille y enfrentará a Carreño. https://t.co/RdZ6ne4XVZ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92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- 2017-09-02 00:41:10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¡Con la mirada puesta en el sueño! @MariaSharapova superó 7-5 y 6-2 a Sofia Kenin en la tercera ronda del @usopen. 🙌😁 https://t.co/oOc2YyJUXJ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31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- 2017-09-02 21:41:29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¡IMBATIBLE! @RafaelNadal continúa su camino en el @usopen luego de vencer 6-7 (3), 6-3, 6-1 y 6-4 a @YacaMayer. https://t.co/6CjEhfxVTo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90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BE013-8AA4-4AA8-9276-CEA974CC5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823662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C743-D7CF-4AC1-8497-10AD3D11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BD6CA-9BE7-4D81-940C-10D691346C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380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55727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475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271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775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056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74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09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- 2017-08-30 16:51:18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#MomentoDelpo #SanCristóbal Del Potro venció a Laaksonen por 6-4, 7-6 (3) y 7-6 (5) y avanzó a la segunda ronda del #USOPENxESPN. https://t.co/hMVhHoqw6h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42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- 2017-08-31 21:32:34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¿Qué le habrá dicho? Simplemente tenis... https://t.co/tgWbdxGu0I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8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- 2017-08-30 00:55:53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El camino sigue, Roger Federer tiene mucho hilo en su carretel. https://t.co/kD1kyaEWxH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6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- 2017-08-29 20:00:02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 noche! @rogerfederer sale a escena en el último turno del martes en el #USOPENxESPN. ¿Podrá festejar? ¡Votá con RT y ♥! 💪🏼🔥🔮 https://t.co/CTUEraiymO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3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- 2017-09-01 01:31:34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¡Otro paso al frente! @RafaelNadal derrotó a @TaroDaniel93 por 4-6, 6-3, 6-2 y 6-2 y será rival de @YacaMayer en tercera ronda. https://t.co/2hPxpXrzHD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0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- 2017-09-02 16:10:55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#MomentoDelpo #SanCristóbal @delpotrojuan venció a Bautista Agut por 6-3, 6-3 y 6-4 y jugará en octavos del #USOPENxESPN ante Thiem. https://t.co/b9K8YRkXjO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524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5F9EC-CFB3-43B3-8742-46351D386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003642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25EAA-ECAF-400E-A976-631E4D37D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C0739-0DB7-419B-B2A4-EEB186F16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159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779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953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815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424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33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637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0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- 2017-09-01 19:04:26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#Viral ¡Qué linda noticia! Nació la hija de @serenawilliams. https://t.co/fvsY0yLZHc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4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- 2017-09-01 17:50:01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El día que el pequeño venció al gigante... ¿la foto del día? https://t.co/EFD4KpjqYd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78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- 2017-09-03 19:22:27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
@dieschwartzman:
-1,70 metros.
-170% garra. https://t.co/BaWaDVTwHz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4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- 2017-09-02 19:00:20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A continuación de Nadal-Mayer: @rogerfederer (RT) vs. Feliciano López (♥), en VIVO por #ESPN y @ESPNPLAY. ¿Quién ganará? https://t.co/E34WNsCKFs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59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- 2017-09-03 15:47:14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¿Quién avanzará a cuartos de final? ¿Sharapova (RT) o Sevastova (♥)? ¡Sintonizá ESPN o @ESPNPLAY! https://t.co/E8SHzYBXsd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83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- 2017-08-29 18:09:26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¡Acceso confirmado a la 2da ronda del #USOPENxESPN para @RafaelNadal! ¿Su clave? 7-6 (6), 6-2 y 6-2 ante #Lajovic en 2h 16'. https://t.co/j56mGDwSlP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33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FDB6F-1F42-4851-9B8E-F75612CEF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46655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D4AB-DC43-408B-B6B9-51354C9D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2E55CB-F57E-46A2-AC17-88C07F569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67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90543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316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045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193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717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814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1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- 2017-08-30 22:47:45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¡Puño apretado y chau Sascha Zverev! Borna Coric bajó a a una de las figuras del momento: fue 3-6, 7-5, 7-6 (1) y 7-6 (4). https://t.co/pv8nPo36Vx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9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- 2017-08-29 15:03:50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@JuanIChela vio el gran triunfo de @dieschwartzman con la mirada especial de @ESPNRedes. ¡Imperdible!
https://t.co/5NsSKKDHEC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2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19:20:01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¿Quién ganará hoy? ¿Simona Halep (♥) o @MariaSharapova (RT)? Desde las 20 en VIVO por #ESPN y @ESPNPLAY. https://t.co/4Sk1qBXfM4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413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758D8-AABE-4CCD-9B7C-ABD8F6EDF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475383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4357-819B-4170-BEF0-EC81F529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34E514-B9B5-481F-B9FA-5AA87AC9A6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018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611C6-087A-4E30-828B-B1845C69F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B545A-1898-4D4F-947A-319E7EE0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903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AFBD-B88E-4143-B2FA-2A6FE1537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ABCF5A-C324-40E0-8BF8-FF7454F201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392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977281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6646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420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781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- 2017-08-28 17:38:19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Roger entrenó al 100%....#USOPENxESPN @ESPNtenis https://t.co/Q6xL77QcxA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08/28/2017 23:30:12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6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@maurdanetavoth - 2017-09-03 21:43:01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bien la entrevista pero y el partido Muguruza vs. Kvitova? Por lo menos en pantalla pequeña, por favor!!! #Usopen @ESPNtenis #espn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8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@Cescnam21 - 2017-09-03 21:43:56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@ESPNmx hey! Pasen el partido de #USOpen nadie quiere ver a #Schwartzman ser entrevistado 😡😡😡 @espn @SC_ESPN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68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@Gabo_Federer - 2017-08-31 16:36:13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PONGAN A FEDERER HIJOS DE PUTA @ESPNTENIS, QUE A NADIE LE IMPORTA UNA MIERDA LA ENTREVISTA A DELPO LA CONCHADESUMADRE.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5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@NicoR20 - 2017-08-31 16:38:34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PONGAN A FEDERER HIJOS DE PUTA 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6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- 2017-08-28 09:52:47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Listos para el #USOPENxESPN? Hoy arrancamos con todo!  @ESPNtenis #modonyc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08/28/2017 23:30:12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8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@Tinci23 - 2017-08-30 21:10:02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hijos de puta de @ESPNtenis no te pasan Zverev vs Coric que es duelo del futuro y ponen a Venis con una amateur. Que poco tenis tienen.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28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@HinchadaDelpo - 2017-09-02 16:34:17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es la entrevista en inglés, el momento en que se emociona #delpo @SC_ESPN @ESPNtenis  😉😉😉 https://t.co/jlAjKfnNlz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48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5E291-41D8-43E1-91AF-2AC77BBFE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489900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AEF90-E60B-4A65-8438-D3E952C21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57FD06-38F4-4C9F-90DD-E392FDE10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656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91233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8561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012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940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@Gabo_Federer - 2017-08-31 16:39:19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VÁYANSE A LA PUTA QUE LOS RECONTRAMILPARIÓ CON SUS TENISTAS SUDAMERICANOS LA CONCHADETUMADRE, PONEME A FEDERER 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9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@2Lobaton - 2017-08-31 16:44:20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increíble el chiste de este canal deportivo @espntenis unos incompetentes, increíble que no pongan al tenista mas importante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18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@NicoR20 - 2017-09-02 19:24:30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¿No pueden mandar a Clerc y a Varela a cubrir el nacimiento de la hija de Djokovic @ESPNtenis?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32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@Cescnam21 - 2017-09-03 21:47:46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pasen el partidooooo! #Schwartzman será eliminado la siguiente ronda #muguruza @SC_ESPN @ESPNtenis @ESPNmx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4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@Horussolymar - 2017-09-03 21:47:52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#USOPENxESPN porqué no siguen transmitiendo a Muguruza y esa entrevista solo por audio?!?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6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@MonicaManuella - 2017-09-03 21:43:33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disculpen pero es indignante q estén pasando la entrevista de schwartzman en pleno partido de muguruza (top 3 )en cancha central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94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- 2017-08-28 20:08:18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con la ceremonia de apertura! #USOPENxESPN @pilarperezr @PabloStecco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08/28/2017 23:30:12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26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1D7DB-D9A2-49CC-9798-B13131230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336097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90BE4-F028-4F22-BCF9-45BD018B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1647F9-03F5-45E1-91B1-ECBD74DC0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417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897512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7526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732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2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3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@ponteaqui - 2017-08-29 00:00:18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@LaDivinaDiva @LuisAlvarez_1 @ESPNtenis y ganó maria sharapova en su regreso https://t.co/Z9FksjEpgB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@mikeson30 - 2017-08-30 20:22:21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My Goodness! Did SheraDOPA pay off Mary Jo and @ESPNtenis to speak such bullshit every time she play? This CHEATER will not win this TITLE.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5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@bjulio62 - 2017-09-03 21:43:11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#USOPENxESPN Se van a quedar pegado con el argentino y no van al juego importante de muguruza?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2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@rosieperezbklyn - 2017-08-28 23:51:34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an #upset! Congrats @MariaSharapova! You played your butt off! @usopen @ESPNtenis #Usopen2017 https://t.co/9Jp4g2BGQn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@AmukaKijani - 2017-09-03 13:29:08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@pablocarreno91 @denis_shapo @ESPNPLAY ¿Cuál Espn 2? De dónde, del norte del sur. En ningún ESPN están t… https://t.co/noN8zeD8Qj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07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9064D-B3F9-470D-AEC7-EC2FC1DD9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181471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F45C-D866-474E-B99D-92127E399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441CA-7DBC-4FD3-A25B-CDEF2FBF4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434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3096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72846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968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3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@diegomolinaarg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88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@Ra1909Contreras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78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@rpoblete89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9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@cris_nzrt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7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@KarolNavarro10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78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@humano_demasia3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4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@GonzaFerre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2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@Jessipaola24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18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@Jeanm15Evenou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30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@CRITIANNAN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783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3BAE1-1A9C-46C6-9C01-E7AF4DA56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983311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3B6C-5CED-401C-A6A4-BF78B5E87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DCAB0-D5CF-4EA8-BCB1-01D9A122F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903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39323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3226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9359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08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@VetroTom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05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@tadeorojaspy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52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@Kikesolis15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7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@shot_tan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0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@luribea68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36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@evangelion633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43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@laindomable72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40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@matiuelcapr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89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@adrianromeroOK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35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@MaauriCamargo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406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E9FA8-7DE0-4E3D-AC46-78BB7F9E9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625082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5DB0-0CD4-4D42-87EE-A6974D291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146035-AE32-4B1D-B8A9-5A855CEEF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375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25B81-4710-49B2-AAB5-6157CE07A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D895C-36B5-47F5-8FD2-A179B50A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653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27442-2C62-49FB-8064-CB86FD2E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5A425-1945-43AF-8D0B-5A4325C69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28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910908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9096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045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46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@DaroQ22 - 2017-09-03 23:38:49</a:t>
                      </a:r>
                      <a:r>
                        <a:rPr lang="es-ES" sz="1000"/>
                        <a:t>
@ESPNtenis Buenas, a que hs es el partido de Del Potro vs Thiem???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33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@Ines25376 - 2017-09-03 23:38:35</a:t>
                      </a:r>
                      <a:r>
                        <a:rPr lang="es-ES" sz="1000"/>
                        <a:t>
@ESPNtenis buenas noches!! Cuantos partidos se juegan en total en el US Open?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3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@DanielOrozcoo - 2017-09-03 23:35:01</a:t>
                      </a:r>
                      <a:r>
                        <a:rPr lang="en-US" sz="1000"/>
                        <a:t>
@ESPNtenis Creen que delpo puede alzar el campeonato del US OPEN?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@df317fa2bcad475 - 2017-09-03 22:50:07</a:t>
                      </a:r>
                      <a:r>
                        <a:rPr lang="es-ES" sz="1000"/>
                        <a:t>
@ESPNtenis porque las chicas no usan el slice?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3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@consue16 - 2017-09-03 22:08:49</a:t>
                      </a:r>
                      <a:r>
                        <a:rPr lang="es-ES" sz="1000"/>
                        <a:t>
@ESPNtenis que hago para ganar el kit de la toalla?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57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@Vegas45Jrm - 2017-09-03 22:02:51</a:t>
                      </a:r>
                      <a:r>
                        <a:rPr lang="es-ES" sz="1000"/>
                        <a:t>
@ESPNtenis que no pueden hacer estas entrevistas al final del partido? Queremos ver los juegos, las entrevistas pueden esperar o ser gravada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5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@SolangeNoguera3 - 2017-09-03 21:51:41</a:t>
                      </a:r>
                      <a:r>
                        <a:rPr lang="es-ES" sz="1000"/>
                        <a:t>
@ESPNtenis pidieron permiso? No lo creo...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3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@casos811 - 2017-09-03 21:50:08</a:t>
                      </a:r>
                      <a:r>
                        <a:rPr lang="es-ES" sz="1000"/>
                        <a:t>
@ESPNtenis por qué cortan el partido con una entrevista?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32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@sasadg - 2017-09-03 21:49:57</a:t>
                      </a:r>
                      <a:r>
                        <a:rPr lang="es-ES" sz="1000"/>
                        <a:t>
@ESPNtenis queremos ver Tennis !!!  Porfa pongan a Muguruza!!! Que pasa??? Luego pasan al Argentinin!!! Por fa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9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@SolangeNoguera3 - 2017-09-03 21:49:29</a:t>
                      </a:r>
                      <a:r>
                        <a:rPr lang="es-ES" sz="1000"/>
                        <a:t>
@ESPNtenis entiendo la emoción, por favor, y el juego que estamos viendo? No entiendo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932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55389-0CD8-4430-90CF-BE0E1A336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594389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1256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2017-09-04T15:23:34Z</dcterms:created>
  <dcterms:modified xsi:type="dcterms:W3CDTF">2017-09-04T15:24:31Z</dcterms:modified>
</cp:coreProperties>
</file>