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29-4BDE-A443-0BDBC51D7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322544"/>
        <c:axId val="283323200"/>
      </c:radarChart>
      <c:catAx>
        <c:axId val="28332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23200"/>
        <c:crosses val="autoZero"/>
        <c:auto val="1"/>
        <c:lblAlgn val="ctr"/>
        <c:lblOffset val="100"/>
        <c:noMultiLvlLbl val="0"/>
      </c:catAx>
      <c:valAx>
        <c:axId val="28332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2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42975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1004286</c:v>
                </c:pt>
                <c:pt idx="1">
                  <c:v>1005593</c:v>
                </c:pt>
                <c:pt idx="2">
                  <c:v>1007028</c:v>
                </c:pt>
                <c:pt idx="3">
                  <c:v>1008773</c:v>
                </c:pt>
                <c:pt idx="4">
                  <c:v>1010191</c:v>
                </c:pt>
                <c:pt idx="5">
                  <c:v>1011596</c:v>
                </c:pt>
                <c:pt idx="6">
                  <c:v>1015261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DA-40B9-8638-686C14F77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40600"/>
        <c:axId val="233039944"/>
      </c:lineChart>
      <c:dateAx>
        <c:axId val="23304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9944"/>
        <c:crosses val="autoZero"/>
        <c:auto val="1"/>
        <c:lblOffset val="100"/>
        <c:baseTimeUnit val="days"/>
      </c:dateAx>
      <c:valAx>
        <c:axId val="23303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4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927</c:v>
                </c:pt>
                <c:pt idx="1">
                  <c:v>1307</c:v>
                </c:pt>
                <c:pt idx="2">
                  <c:v>1435</c:v>
                </c:pt>
                <c:pt idx="3">
                  <c:v>1745</c:v>
                </c:pt>
                <c:pt idx="4">
                  <c:v>1418</c:v>
                </c:pt>
                <c:pt idx="5">
                  <c:v>1405</c:v>
                </c:pt>
                <c:pt idx="6">
                  <c:v>3665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EB-491B-B237-A9603E5E4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059032"/>
        <c:axId val="234059360"/>
      </c:barChart>
      <c:catAx>
        <c:axId val="23405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59360"/>
        <c:crosses val="autoZero"/>
        <c:auto val="1"/>
        <c:lblAlgn val="ctr"/>
        <c:lblOffset val="100"/>
        <c:noMultiLvlLbl val="0"/>
      </c:catAx>
      <c:valAx>
        <c:axId val="23405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5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CD-449A-B8C3-2862DB480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700920"/>
        <c:axId val="230701904"/>
      </c:lineChart>
      <c:catAx>
        <c:axId val="23070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701904"/>
        <c:crosses val="autoZero"/>
        <c:auto val="1"/>
        <c:lblAlgn val="ctr"/>
        <c:lblOffset val="100"/>
        <c:noMultiLvlLbl val="0"/>
      </c:catAx>
      <c:valAx>
        <c:axId val="23070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70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10.527514802862999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F0-4229-A4A3-A5F33DDD4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545136"/>
        <c:axId val="284546120"/>
      </c:lineChart>
      <c:catAx>
        <c:axId val="28454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46120"/>
        <c:crosses val="autoZero"/>
        <c:auto val="1"/>
        <c:lblAlgn val="ctr"/>
        <c:lblOffset val="100"/>
        <c:noMultiLvlLbl val="0"/>
      </c:catAx>
      <c:valAx>
        <c:axId val="28454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4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D-42B6-BB13-23C36F83D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675904"/>
        <c:axId val="284676232"/>
      </c:barChart>
      <c:catAx>
        <c:axId val="28467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76232"/>
        <c:crosses val="autoZero"/>
        <c:auto val="1"/>
        <c:lblAlgn val="ctr"/>
        <c:lblOffset val="100"/>
        <c:noMultiLvlLbl val="0"/>
      </c:catAx>
      <c:valAx>
        <c:axId val="2846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7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10.554423511561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C-4BD4-B28E-8A91B96FE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815200"/>
        <c:axId val="284815856"/>
      </c:barChart>
      <c:catAx>
        <c:axId val="28481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15856"/>
        <c:crosses val="autoZero"/>
        <c:auto val="1"/>
        <c:lblAlgn val="ctr"/>
        <c:lblOffset val="100"/>
        <c:noMultiLvlLbl val="0"/>
      </c:catAx>
      <c:valAx>
        <c:axId val="28481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1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1-4817-BB13-3EF037CCE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443392"/>
        <c:axId val="284442080"/>
      </c:barChart>
      <c:catAx>
        <c:axId val="28444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42080"/>
        <c:crosses val="autoZero"/>
        <c:auto val="1"/>
        <c:lblAlgn val="ctr"/>
        <c:lblOffset val="100"/>
        <c:noMultiLvlLbl val="0"/>
      </c:catAx>
      <c:valAx>
        <c:axId val="28444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4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10.525732020959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F-4C0C-B925-5C19C1230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114904"/>
        <c:axId val="229113264"/>
      </c:barChart>
      <c:catAx>
        <c:axId val="2291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13264"/>
        <c:crosses val="autoZero"/>
        <c:auto val="1"/>
        <c:lblAlgn val="ctr"/>
        <c:lblOffset val="100"/>
        <c:noMultiLvlLbl val="0"/>
      </c:catAx>
      <c:valAx>
        <c:axId val="22911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1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C3-4F74-9AB7-4D828D951C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C3-4F74-9AB7-4D828D951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9179008"/>
        <c:axId val="229179336"/>
      </c:barChart>
      <c:catAx>
        <c:axId val="22917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79336"/>
        <c:crosses val="autoZero"/>
        <c:auto val="1"/>
        <c:lblAlgn val="ctr"/>
        <c:lblOffset val="100"/>
        <c:noMultiLvlLbl val="0"/>
      </c:catAx>
      <c:valAx>
        <c:axId val="22917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7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4439-B098-48B7-939B-5CDE1AB47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D2E3C-CDA3-43C5-88F7-CD5C1C0EC4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95364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B552E-8A2C-43E3-8B37-E0C34793B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B9F00-0F82-43EC-9ECE-2385BE8EC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38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2471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56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39145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776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516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4327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3203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915285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1958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607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4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delpotrojuan (Juan Martin del Potro)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976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65592-4105-4D24-AE99-AEDC3235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47841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03BE6-79B7-472F-91A4-D1218BFE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0BE3CA-30CA-41E2-B59A-74531401D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0949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82549-93BE-44AC-A7E8-D3D0AB158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61005-171A-4BCA-828F-C5BCAED9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799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FD820-1449-4DEA-9E4F-3D9B4B7B3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01546-696F-4625-98C7-46226F809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765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C09D7-5697-4D1B-AD66-486D23833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A0B30-55C9-4741-AA14-91F92ECC8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46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E659-26F3-4D2B-9B94-56DCB573E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71C99-2671-44C5-BA65-A4C6A5CDDE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7900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51FE3-BA8D-44E6-837C-937A2FDD9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CD988-F4DC-4AE3-8BF7-D6F09758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3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2E4FA-C540-4436-97E0-86F1EA4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D82D3-AC9E-4129-9B4E-1AC2F257A5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0372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CD600-4263-46F1-A6B2-3D9624CFF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33090-CC03-4100-A7FC-60AB7BC0C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93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94BAE-C942-4A10-ABA9-2D6622E2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D3766B-0E6F-4081-892D-8CCD2B949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6324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FAEF4-543A-4814-B24D-5E50AF293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5E63A-D4A2-4DCE-B59B-073B3B9A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953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A719-8ECD-466D-9A68-BD00AC93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82B129-BA94-4997-A1F0-B6B84E2CAE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9569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836BF-8212-44D5-B082-72D066EF2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F12FD-4423-4109-AAF8-73505FCB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41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816E-09FE-49CC-BEF7-C19A5B95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B1D45E-FB5E-4DF0-9909-B47C33DEFB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9758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AA5DC-8FD1-4B3B-961A-19C9713B1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D744E-D763-4087-B472-3304E1E49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257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3AA7B-FF91-4357-8C52-EE83647C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A82C25-0618-499E-8EE2-72ED5B2B55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107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66E29-E40A-4709-989B-A0F6BE5E9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96E98-0FB7-4DEA-A25F-2C1476A64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19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0852-F223-4675-BFE9-A112A4F8B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0A5647-B13F-4452-845A-F570EA14BC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870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306B8-614C-4B32-8052-F41A2DC42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64D72-CBA9-492D-A824-BF6162BC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3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93D8-0F08-46D2-ABEC-28C092DA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C867BE-CD09-4A21-BCC7-40E12143A6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885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90BDD-4EE2-45F0-8542-822BE3989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A407A-5CE4-4D22-9ACD-E857AA17E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13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2AA8-79BD-4CCA-88DF-3E143596A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853B9-56F7-4625-981E-08B4B5CB6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327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63053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805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5407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1026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004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delpotrojuan (Juan Martin del Potro) - 2017-08-30 19:03:06</a:t>
                      </a:r>
                      <a:r>
                        <a:rPr lang="es-ES" sz="1000"/>
                        <a:t>
Es tan especial jugar este torneo. // So special to play here once more... ☺️🙌💪🗽 @usopen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01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14FE9-A0DD-4BE0-9A71-70251A819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985360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2017-09-04T15:14:33Z</dcterms:created>
  <dcterms:modified xsi:type="dcterms:W3CDTF">2017-09-04T15:14:48Z</dcterms:modified>
</cp:coreProperties>
</file>