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269741</c:v>
                </c:pt>
                <c:pt idx="1">
                  <c:v>269843</c:v>
                </c:pt>
                <c:pt idx="2">
                  <c:v>269912</c:v>
                </c:pt>
                <c:pt idx="3">
                  <c:v>269998</c:v>
                </c:pt>
                <c:pt idx="4">
                  <c:v>270095</c:v>
                </c:pt>
                <c:pt idx="5">
                  <c:v>270212</c:v>
                </c:pt>
                <c:pt idx="6">
                  <c:v>270310</c:v>
                </c:pt>
                <c:pt idx="8">
                  <c:v>270339</c:v>
                </c:pt>
                <c:pt idx="9">
                  <c:v>270411</c:v>
                </c:pt>
                <c:pt idx="10">
                  <c:v>270482</c:v>
                </c:pt>
                <c:pt idx="11">
                  <c:v>270549</c:v>
                </c:pt>
                <c:pt idx="12">
                  <c:v>270609</c:v>
                </c:pt>
                <c:pt idx="13">
                  <c:v>270677</c:v>
                </c:pt>
                <c:pt idx="14">
                  <c:v>270799</c:v>
                </c:pt>
                <c:pt idx="15">
                  <c:v>271197</c:v>
                </c:pt>
                <c:pt idx="16">
                  <c:v>271318</c:v>
                </c:pt>
                <c:pt idx="17">
                  <c:v>271459</c:v>
                </c:pt>
                <c:pt idx="18">
                  <c:v>271616</c:v>
                </c:pt>
                <c:pt idx="19">
                  <c:v>271681</c:v>
                </c:pt>
                <c:pt idx="20">
                  <c:v>271736</c:v>
                </c:pt>
                <c:pt idx="21">
                  <c:v>271841</c:v>
                </c:pt>
                <c:pt idx="22">
                  <c:v>271924</c:v>
                </c:pt>
                <c:pt idx="23">
                  <c:v>272018</c:v>
                </c:pt>
                <c:pt idx="24">
                  <c:v>272143</c:v>
                </c:pt>
                <c:pt idx="25">
                  <c:v>272289</c:v>
                </c:pt>
                <c:pt idx="26">
                  <c:v>272423</c:v>
                </c:pt>
                <c:pt idx="27">
                  <c:v>272594</c:v>
                </c:pt>
                <c:pt idx="28">
                  <c:v>272741</c:v>
                </c:pt>
                <c:pt idx="29">
                  <c:v>272925</c:v>
                </c:pt>
                <c:pt idx="30">
                  <c:v>273108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37-4D45-8A71-5A0916A0E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603608"/>
        <c:axId val="278604920"/>
      </c:lineChart>
      <c:dateAx>
        <c:axId val="27860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04920"/>
        <c:crosses val="autoZero"/>
        <c:auto val="1"/>
        <c:lblOffset val="100"/>
        <c:baseTimeUnit val="days"/>
      </c:dateAx>
      <c:valAx>
        <c:axId val="27860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0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7-44C6-A78B-25D0D9334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796336"/>
        <c:axId val="277796664"/>
      </c:radarChart>
      <c:catAx>
        <c:axId val="27779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96664"/>
        <c:crosses val="autoZero"/>
        <c:auto val="1"/>
        <c:lblAlgn val="ctr"/>
        <c:lblOffset val="100"/>
        <c:noMultiLvlLbl val="0"/>
      </c:catAx>
      <c:valAx>
        <c:axId val="27779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9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9.6267521059618E-2</c:v>
                </c:pt>
                <c:pt idx="1">
                  <c:v>6.0337487503601003E-2</c:v>
                </c:pt>
                <c:pt idx="2">
                  <c:v>5.469422842893E-2</c:v>
                </c:pt>
                <c:pt idx="3">
                  <c:v>0.11484767351486</c:v>
                </c:pt>
                <c:pt idx="4">
                  <c:v>0.10715523320198</c:v>
                </c:pt>
                <c:pt idx="5">
                  <c:v>9.3976376349697993E-2</c:v>
                </c:pt>
                <c:pt idx="6">
                  <c:v>6.1962894558052997E-2</c:v>
                </c:pt>
                <c:pt idx="7">
                  <c:v>0</c:v>
                </c:pt>
                <c:pt idx="8">
                  <c:v>4.0166225480690002E-2</c:v>
                </c:pt>
                <c:pt idx="9">
                  <c:v>6.6186733593114E-2</c:v>
                </c:pt>
                <c:pt idx="10">
                  <c:v>8.6065240380703997E-2</c:v>
                </c:pt>
                <c:pt idx="11">
                  <c:v>7.8503460570997996E-2</c:v>
                </c:pt>
                <c:pt idx="12">
                  <c:v>4.8758489224271E-2</c:v>
                </c:pt>
                <c:pt idx="13">
                  <c:v>3.8956048440868002E-2</c:v>
                </c:pt>
                <c:pt idx="14">
                  <c:v>0.23374381628487001</c:v>
                </c:pt>
                <c:pt idx="15">
                  <c:v>9.1421338902870006E-2</c:v>
                </c:pt>
                <c:pt idx="16">
                  <c:v>8.8621235340591006E-2</c:v>
                </c:pt>
                <c:pt idx="17">
                  <c:v>0.19548341065873001</c:v>
                </c:pt>
                <c:pt idx="18">
                  <c:v>9.7928843390868006E-2</c:v>
                </c:pt>
                <c:pt idx="19">
                  <c:v>6.2684521881258004E-2</c:v>
                </c:pt>
                <c:pt idx="20">
                  <c:v>5.2703637728737998E-2</c:v>
                </c:pt>
                <c:pt idx="21">
                  <c:v>0.10132422946348001</c:v>
                </c:pt>
                <c:pt idx="22">
                  <c:v>8.8083344473223996E-2</c:v>
                </c:pt>
                <c:pt idx="23">
                  <c:v>6.7785588484487E-2</c:v>
                </c:pt>
                <c:pt idx="24">
                  <c:v>0.26310995487261002</c:v>
                </c:pt>
                <c:pt idx="25">
                  <c:v>8.1320870578008006E-2</c:v>
                </c:pt>
                <c:pt idx="26">
                  <c:v>8.6137261525357001E-2</c:v>
                </c:pt>
                <c:pt idx="27">
                  <c:v>8.9905617449762998E-2</c:v>
                </c:pt>
                <c:pt idx="28">
                  <c:v>7.8747611555486999E-2</c:v>
                </c:pt>
                <c:pt idx="29">
                  <c:v>7.8885547734919001E-2</c:v>
                </c:pt>
                <c:pt idx="30">
                  <c:v>8.3389496097908994E-2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55-472F-879C-DD833FCF8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391664"/>
        <c:axId val="279391992"/>
      </c:lineChart>
      <c:dateAx>
        <c:axId val="27939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91992"/>
        <c:crosses val="autoZero"/>
        <c:auto val="1"/>
        <c:lblOffset val="100"/>
        <c:baseTimeUnit val="days"/>
      </c:dateAx>
      <c:valAx>
        <c:axId val="27939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9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98</c:v>
                </c:pt>
                <c:pt idx="1">
                  <c:v>115</c:v>
                </c:pt>
                <c:pt idx="2">
                  <c:v>159</c:v>
                </c:pt>
                <c:pt idx="3">
                  <c:v>108</c:v>
                </c:pt>
                <c:pt idx="4">
                  <c:v>106</c:v>
                </c:pt>
                <c:pt idx="5">
                  <c:v>117</c:v>
                </c:pt>
                <c:pt idx="6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9-43EA-ADBC-C55A57072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89696"/>
        <c:axId val="279391008"/>
      </c:barChart>
      <c:catAx>
        <c:axId val="27938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91008"/>
        <c:crosses val="autoZero"/>
        <c:auto val="1"/>
        <c:lblAlgn val="ctr"/>
        <c:lblOffset val="100"/>
        <c:noMultiLvlLbl val="0"/>
      </c:catAx>
      <c:valAx>
        <c:axId val="27939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8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85</c:v>
                </c:pt>
                <c:pt idx="1">
                  <c:v>102</c:v>
                </c:pt>
                <c:pt idx="2">
                  <c:v>69</c:v>
                </c:pt>
                <c:pt idx="3">
                  <c:v>86</c:v>
                </c:pt>
                <c:pt idx="4">
                  <c:v>97</c:v>
                </c:pt>
                <c:pt idx="5">
                  <c:v>117</c:v>
                </c:pt>
                <c:pt idx="6">
                  <c:v>98</c:v>
                </c:pt>
                <c:pt idx="8">
                  <c:v>29</c:v>
                </c:pt>
                <c:pt idx="9">
                  <c:v>72</c:v>
                </c:pt>
                <c:pt idx="10">
                  <c:v>71</c:v>
                </c:pt>
                <c:pt idx="11">
                  <c:v>67</c:v>
                </c:pt>
                <c:pt idx="12">
                  <c:v>60</c:v>
                </c:pt>
                <c:pt idx="13">
                  <c:v>68</c:v>
                </c:pt>
                <c:pt idx="14">
                  <c:v>122</c:v>
                </c:pt>
                <c:pt idx="15">
                  <c:v>398</c:v>
                </c:pt>
                <c:pt idx="16">
                  <c:v>121</c:v>
                </c:pt>
                <c:pt idx="17">
                  <c:v>141</c:v>
                </c:pt>
                <c:pt idx="18">
                  <c:v>157</c:v>
                </c:pt>
                <c:pt idx="19">
                  <c:v>65</c:v>
                </c:pt>
                <c:pt idx="20">
                  <c:v>55</c:v>
                </c:pt>
                <c:pt idx="21">
                  <c:v>105</c:v>
                </c:pt>
                <c:pt idx="22">
                  <c:v>83</c:v>
                </c:pt>
                <c:pt idx="23">
                  <c:v>94</c:v>
                </c:pt>
                <c:pt idx="24">
                  <c:v>125</c:v>
                </c:pt>
                <c:pt idx="25">
                  <c:v>146</c:v>
                </c:pt>
                <c:pt idx="26">
                  <c:v>134</c:v>
                </c:pt>
                <c:pt idx="27">
                  <c:v>171</c:v>
                </c:pt>
                <c:pt idx="28">
                  <c:v>147</c:v>
                </c:pt>
                <c:pt idx="29">
                  <c:v>184</c:v>
                </c:pt>
                <c:pt idx="30">
                  <c:v>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C2-4E38-8174-53E2310CA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3776"/>
        <c:axId val="234071936"/>
      </c:lineChart>
      <c:dateAx>
        <c:axId val="40893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71936"/>
        <c:crosses val="autoZero"/>
        <c:auto val="1"/>
        <c:lblOffset val="100"/>
        <c:baseTimeUnit val="days"/>
      </c:dateAx>
      <c:valAx>
        <c:axId val="2340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</c:v>
                </c:pt>
                <c:pt idx="1">
                  <c:v>28</c:v>
                </c:pt>
                <c:pt idx="2">
                  <c:v>28</c:v>
                </c:pt>
                <c:pt idx="3">
                  <c:v>27</c:v>
                </c:pt>
                <c:pt idx="4">
                  <c:v>19</c:v>
                </c:pt>
                <c:pt idx="5">
                  <c:v>25</c:v>
                </c:pt>
                <c:pt idx="6">
                  <c:v>39</c:v>
                </c:pt>
                <c:pt idx="7">
                  <c:v>35</c:v>
                </c:pt>
                <c:pt idx="8">
                  <c:v>38</c:v>
                </c:pt>
                <c:pt idx="9">
                  <c:v>42</c:v>
                </c:pt>
                <c:pt idx="10">
                  <c:v>25</c:v>
                </c:pt>
                <c:pt idx="11">
                  <c:v>22</c:v>
                </c:pt>
                <c:pt idx="12">
                  <c:v>43</c:v>
                </c:pt>
                <c:pt idx="13">
                  <c:v>44</c:v>
                </c:pt>
                <c:pt idx="14">
                  <c:v>30</c:v>
                </c:pt>
                <c:pt idx="15">
                  <c:v>28</c:v>
                </c:pt>
                <c:pt idx="16">
                  <c:v>23</c:v>
                </c:pt>
                <c:pt idx="17">
                  <c:v>27</c:v>
                </c:pt>
                <c:pt idx="18">
                  <c:v>23</c:v>
                </c:pt>
                <c:pt idx="19">
                  <c:v>32</c:v>
                </c:pt>
                <c:pt idx="20">
                  <c:v>40</c:v>
                </c:pt>
                <c:pt idx="21">
                  <c:v>31</c:v>
                </c:pt>
                <c:pt idx="22">
                  <c:v>29</c:v>
                </c:pt>
                <c:pt idx="23">
                  <c:v>28</c:v>
                </c:pt>
                <c:pt idx="24">
                  <c:v>23</c:v>
                </c:pt>
                <c:pt idx="25">
                  <c:v>19</c:v>
                </c:pt>
                <c:pt idx="26">
                  <c:v>30</c:v>
                </c:pt>
                <c:pt idx="27">
                  <c:v>29</c:v>
                </c:pt>
                <c:pt idx="28">
                  <c:v>32</c:v>
                </c:pt>
                <c:pt idx="29">
                  <c:v>31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2B-4250-908F-86960B2C8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46472"/>
        <c:axId val="348538600"/>
      </c:lineChart>
      <c:dateAx>
        <c:axId val="34854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8600"/>
        <c:crosses val="autoZero"/>
        <c:auto val="1"/>
        <c:lblOffset val="100"/>
        <c:baseTimeUnit val="days"/>
      </c:dateAx>
      <c:valAx>
        <c:axId val="34853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4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152</c:v>
                </c:pt>
                <c:pt idx="1">
                  <c:v>166</c:v>
                </c:pt>
                <c:pt idx="2">
                  <c:v>154</c:v>
                </c:pt>
                <c:pt idx="3">
                  <c:v>151</c:v>
                </c:pt>
                <c:pt idx="4">
                  <c:v>102</c:v>
                </c:pt>
                <c:pt idx="5">
                  <c:v>83</c:v>
                </c:pt>
                <c:pt idx="6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4-4C42-B42E-351305A2B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41880"/>
        <c:axId val="348537616"/>
      </c:barChart>
      <c:catAx>
        <c:axId val="34854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7616"/>
        <c:crosses val="autoZero"/>
        <c:auto val="1"/>
        <c:lblAlgn val="ctr"/>
        <c:lblOffset val="100"/>
        <c:noMultiLvlLbl val="0"/>
      </c:catAx>
      <c:valAx>
        <c:axId val="34853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4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5.8179996494124003E-2</c:v>
                </c:pt>
                <c:pt idx="1">
                  <c:v>0.10908775990546001</c:v>
                </c:pt>
                <c:pt idx="2">
                  <c:v>6.9948546501836004E-2</c:v>
                </c:pt>
                <c:pt idx="3">
                  <c:v>7.1172338461971005E-2</c:v>
                </c:pt>
                <c:pt idx="4">
                  <c:v>0.16246558455969001</c:v>
                </c:pt>
                <c:pt idx="5">
                  <c:v>9.0961582713784003E-2</c:v>
                </c:pt>
                <c:pt idx="6">
                  <c:v>6.9454206192299001E-2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C-4066-A129-E8A7E7944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46144"/>
        <c:axId val="348543520"/>
      </c:barChart>
      <c:catAx>
        <c:axId val="34854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43520"/>
        <c:crosses val="autoZero"/>
        <c:auto val="1"/>
        <c:lblAlgn val="ctr"/>
        <c:lblOffset val="100"/>
        <c:noMultiLvlLbl val="0"/>
      </c:catAx>
      <c:valAx>
        <c:axId val="3485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4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8-47C9-9A24-E7B083DF01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8-47C9-9A24-E7B083DF01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8-47C9-9A24-E7B083DF01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A8-47C9-9A24-E7B083DF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074888"/>
        <c:axId val="230309592"/>
      </c:barChart>
      <c:catAx>
        <c:axId val="23407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09592"/>
        <c:crosses val="autoZero"/>
        <c:auto val="1"/>
        <c:lblAlgn val="ctr"/>
        <c:lblOffset val="100"/>
        <c:noMultiLvlLbl val="0"/>
      </c:catAx>
      <c:valAx>
        <c:axId val="23030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7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0.12434419948125</c:v>
                </c:pt>
                <c:pt idx="1">
                  <c:v>9.7449009667531006E-2</c:v>
                </c:pt>
                <c:pt idx="2">
                  <c:v>0.13889707616128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8.9990499717595998E-2</c:v>
                </c:pt>
                <c:pt idx="7">
                  <c:v>6.2822789816766006E-2</c:v>
                </c:pt>
                <c:pt idx="8">
                  <c:v>8.1724723245001005E-2</c:v>
                </c:pt>
                <c:pt idx="9">
                  <c:v>7.4659736959312994E-2</c:v>
                </c:pt>
                <c:pt idx="10">
                  <c:v>0.10428333529828</c:v>
                </c:pt>
                <c:pt idx="11">
                  <c:v>7.3118640378720998E-2</c:v>
                </c:pt>
                <c:pt idx="12">
                  <c:v>0.11634499355036</c:v>
                </c:pt>
                <c:pt idx="13">
                  <c:v>4.2681361127652001E-2</c:v>
                </c:pt>
                <c:pt idx="14">
                  <c:v>6.1097520238936998E-2</c:v>
                </c:pt>
                <c:pt idx="15">
                  <c:v>9.9320232318594007E-2</c:v>
                </c:pt>
                <c:pt idx="16">
                  <c:v>0.11064499571546001</c:v>
                </c:pt>
                <c:pt idx="17">
                  <c:v>0.11394534013204</c:v>
                </c:pt>
                <c:pt idx="18">
                  <c:v>6.5555073755390006E-2</c:v>
                </c:pt>
                <c:pt idx="19">
                  <c:v>0.22451785724077999</c:v>
                </c:pt>
                <c:pt idx="20">
                  <c:v>5.4375184798433999E-2</c:v>
                </c:pt>
                <c:pt idx="21">
                  <c:v>0.12547579748712001</c:v>
                </c:pt>
                <c:pt idx="22">
                  <c:v>4.6705240055865002E-2</c:v>
                </c:pt>
                <c:pt idx="23">
                  <c:v>4.5463923602923999E-2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B4-4C3E-BB31-AD4A028A1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59648"/>
        <c:axId val="343761944"/>
      </c:lineChart>
      <c:catAx>
        <c:axId val="34375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1944"/>
        <c:crosses val="autoZero"/>
        <c:auto val="1"/>
        <c:lblAlgn val="ctr"/>
        <c:lblOffset val="100"/>
        <c:noMultiLvlLbl val="0"/>
      </c:catAx>
      <c:valAx>
        <c:axId val="34376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5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43</c:v>
                </c:pt>
                <c:pt idx="7">
                  <c:v>62</c:v>
                </c:pt>
                <c:pt idx="8">
                  <c:v>39</c:v>
                </c:pt>
                <c:pt idx="9">
                  <c:v>45</c:v>
                </c:pt>
                <c:pt idx="10">
                  <c:v>60</c:v>
                </c:pt>
                <c:pt idx="11">
                  <c:v>78</c:v>
                </c:pt>
                <c:pt idx="12">
                  <c:v>85</c:v>
                </c:pt>
                <c:pt idx="13">
                  <c:v>59</c:v>
                </c:pt>
                <c:pt idx="14">
                  <c:v>60</c:v>
                </c:pt>
                <c:pt idx="15">
                  <c:v>38</c:v>
                </c:pt>
                <c:pt idx="16">
                  <c:v>41</c:v>
                </c:pt>
                <c:pt idx="17">
                  <c:v>40</c:v>
                </c:pt>
                <c:pt idx="18">
                  <c:v>59</c:v>
                </c:pt>
                <c:pt idx="19">
                  <c:v>43</c:v>
                </c:pt>
                <c:pt idx="20">
                  <c:v>63</c:v>
                </c:pt>
                <c:pt idx="21">
                  <c:v>42</c:v>
                </c:pt>
                <c:pt idx="22">
                  <c:v>39</c:v>
                </c:pt>
                <c:pt idx="23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2-4FC6-A8AD-C125E30B6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54072"/>
        <c:axId val="343754400"/>
      </c:lineChart>
      <c:catAx>
        <c:axId val="34375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54400"/>
        <c:crosses val="autoZero"/>
        <c:auto val="1"/>
        <c:lblAlgn val="ctr"/>
        <c:lblOffset val="100"/>
        <c:noMultiLvlLbl val="0"/>
      </c:catAx>
      <c:valAx>
        <c:axId val="34375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5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7.3935731205907004E-2</c:v>
                </c:pt>
                <c:pt idx="2">
                  <c:v>9.3040030588441999E-2</c:v>
                </c:pt>
                <c:pt idx="3">
                  <c:v>0</c:v>
                </c:pt>
                <c:pt idx="4">
                  <c:v>0.18849929831409001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3-4018-9483-D384800A5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760632"/>
        <c:axId val="343760960"/>
      </c:barChart>
      <c:catAx>
        <c:axId val="34376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0960"/>
        <c:crosses val="autoZero"/>
        <c:auto val="1"/>
        <c:lblAlgn val="ctr"/>
        <c:lblOffset val="100"/>
        <c:noMultiLvlLbl val="0"/>
      </c:catAx>
      <c:valAx>
        <c:axId val="34376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A1-43BA-9281-C556CE5E84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A1-43BA-9281-C556CE5E84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A1-43BA-9281-C556CE5E84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A1-43BA-9281-C556CE5E84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A1-43BA-9281-C556CE5E84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A1-43BA-9281-C556CE5E84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37075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A1-43BA-9281-C556CE5E84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30981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A1-43BA-9281-C556CE5E8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766864"/>
        <c:axId val="343767848"/>
      </c:barChart>
      <c:catAx>
        <c:axId val="34376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7848"/>
        <c:crosses val="autoZero"/>
        <c:auto val="1"/>
        <c:lblAlgn val="ctr"/>
        <c:lblOffset val="100"/>
        <c:noMultiLvlLbl val="0"/>
      </c:catAx>
      <c:valAx>
        <c:axId val="34376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6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3-415C-93B1-F5A5808C3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368968"/>
        <c:axId val="350375856"/>
      </c:barChart>
      <c:catAx>
        <c:axId val="35036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75856"/>
        <c:crosses val="autoZero"/>
        <c:auto val="1"/>
        <c:lblAlgn val="ctr"/>
        <c:lblOffset val="100"/>
        <c:noMultiLvlLbl val="0"/>
      </c:catAx>
      <c:valAx>
        <c:axId val="35037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9F15-2AB5-4E74-B1FA-3AA5F26637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67B735-EC6D-41A9-B0D6-B0BEEA00F3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79549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B916-F8B9-45A0-8506-98159441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7FDBB-395A-4295-9F79-3CA7686A6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057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55454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001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3502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134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1967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8229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554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1624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7290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0078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3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Tribuno 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51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9951C-7683-4546-BF89-9338F604D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7788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CB30C-DE9F-46F5-98AB-FD93B747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67E9D7-48DF-4005-B8C8-21756021B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033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951B9-1903-436A-BB3E-9BEC160FC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D5387-57C4-47B0-BC7B-BFF8CED1A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16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648FF-DC86-4565-9AAE-B521A55E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5CE7D-053E-4B37-930A-E7A10DD4FE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576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68E11-16EA-425A-949F-9C343BB63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0AAD0-420F-4322-8A73-C7EACA62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6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F5C5-593E-4B55-82D7-A9A8C816D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57EC3-6891-4CB4-9B79-04E3CB2907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437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8C30E-DC08-4898-9EDF-CDC739EA5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84E51-9670-4559-8187-B8DDBEBD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28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9A224-F179-4348-8BED-CA9B79E9D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78CD2-7F94-4D02-BB87-23EA783888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77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FCBA7-C54E-492D-9C7F-DD2505999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A1345-2058-46BE-8A63-ECA700E2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51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B8935-800B-4FE9-8832-1DBD4E10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26F0E9-D483-4B86-A21E-F2105192FA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2528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0C0DA-040E-4F35-9A5B-091FF157C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94C20-B8CE-471A-9407-B036902B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10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3E216-08D7-4037-9428-04B6FD576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6111C-C2EB-4EE6-9299-5A912410D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0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14542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30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556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676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665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39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416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463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0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- 2017-08-15 19:46:06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Anisacate (Córdoba) el recital íntimo de Jorge Rojas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36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- 2017-08-18 12:30:14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liberan el cóndor en Cafayate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0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- 2017-08-27 19:51:39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Piden sanciones para devotos de Urkupiña por arrojar pirotecnia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0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- 2017-08-18 12:14:05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48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- 2017-08-25 16:11:11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El Milagrito ya se vive en Salta.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7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- 2017-08-25 19:10:07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2 de septiembre preparate para disfrutar del mejor folclore con el Chaqueño Palavecino, en el Festival de la Empanada Salteña! Vení a escuchar sus mejores temas y saborear las mejores empanadas, en el Centro de Convenciones. ¡No te olvides! 
Entradas  🎫 en venta desde $150. Más info 👉 🌐  http://bit.ly/2vF1oiD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132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B3D4E-ED6D-4388-9F82-74A8C2222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0312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6F71-1C34-49A2-8885-09A1C052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5E077-851C-4136-840A-37BE312E49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290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641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010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083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10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505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987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67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52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96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- 2017-08-25 21:08:58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grupo que hace historia con su música: ¡Los Nocheros estarán presentes en el Festival de la Empanada Salteña! 🎶Rubén, Mario, Kike y Álvaro presentarán un show de primer nivel. Preparate para disfrutar de una noche única en el Centro de Convenciones, el sábado 2 de septiembre, desde las 20. Entradas en venta: anticipadas desde 150 pesos. 
Más información 🌐 http://bit.ly/2vF1oiD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10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- 2017-08-25 15:05:42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El Milagrito ya se vive en Salta.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4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- 2017-08-04 10:39:35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2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- 2017-08-07 16:22:03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¿Estás de acuerdo con esta decisión? Opiná aquí.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3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- 2017-08-31 19:03:55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Marcha a favor de la educación religiosa en las escuelas públicas.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2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- 2017-08-06 14:40:15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Maluma en Salta: comienza la venta de entradas para el espectáculo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955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0C136-EAB0-433E-A422-F09888775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608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BBD38-8788-4015-AA7A-F913CF47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39AEC-5659-4B85-BE2E-10A99AAE2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13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39195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555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564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21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48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436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795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248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6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- 2017-08-22 21:22:19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🎶 Llega la #FiestaDeLaEmpanada con dos días de música, alegría y las mejores empanadas en el Centro de Convenciones ☑️ Sábado 2/09: Los Nocheros y el Chaqueño Palavecino. Entradas a la venta. ☑️ Domingo 3/09: Concurso de la Empanada, música y danza, con entrada libre y gratuita. Consultá los puntos de venta y los precios de las entradas para el festival en 🌐 http://bit.ly/2vF1oiD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16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- 2017-08-16 10:26:07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Jujuy: Le otorgaron la prisión domiciliaria a la líder de la Tupac Amaru Milagro Sala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74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- 2017-08-20 17:59:10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falta de ventas cierra H&amp;R, la disquería más antigua de Salta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7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- 2017-08-23 15:55:04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Secretaría de Comercio multó a 15 clínicas salteñas y a la Asociación de Clínicas y Sanatorios Privados de la Provincia de Salta (Aclisasa) por $22.768.860 por la cartelización de precios e inició una investigación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1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- 2017-08-15 17:35:18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la procesión de la Virgen de Urkupiña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- 2017-08-30 10:33:47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35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D5B8E-EF01-4F2B-AF8E-A37E8FC4D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799306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F688-903D-4050-B087-DACAEE4B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75DA5-1914-4BB0-B543-4CFA78EC6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2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0273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808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49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177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745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467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674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335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97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- 2017-08-01 19:53:31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 | ¡Salta celebró la Pachamama en San Antonio de los Cobres a más de 3700 metros sobre el nivel del mar! Más información en 🌐  eltribuno.info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79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- 2017-08-22 14:25:41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Ultimo momento: volcó un camión cisterna en ruta 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95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- 2017-08-25 20:45:57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listo para vivir dos días de alegría con la Fiesta de la Empanada Salteña. ¡La mejor música y la mejor cocina regional! ¡Te esperamos!  Más información en: http://bit.ly/2vF1oiD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51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- 2017-08-28 06:56:58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2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- 2017-08-21 15:35:47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Tras un merecido descanso, Tinelli se despidió de Salta
http://www.eltribuno.info/salta/nota/2017-8-21-15-25-14-tras-un-merecido-descanso-tinelli-se-despidio-de-salta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15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13EF7-7ACB-46B3-A60E-631F84BE4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8500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18F80-498C-4BE6-9026-42789654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DAC64-1EDE-4BF5-BF4F-942205E8B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643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257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1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372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592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371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65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558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21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26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- 2017-08-04 21:34:16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serie animada llegará este sábado a las pantallas de Latinoamérica doblada al español. En YouTube se publicó un video con el tema que dará inicio a cada capítulo de las aventuras de Gokú.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7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- 2017-08-30 17:38:22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Twitter, la conductora señaló que recibir a la expresidenta “sería como traicionar mis propios principios y mis ideas”.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95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B1D29-6C59-447A-A7B8-CA00B7049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73654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6D41E-4274-434B-AF6A-3D300843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3D5EE1-A942-4E9C-86B3-6FCB4F1276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1879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57AFE-C5D7-41FE-90F5-FC55AE0A5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A415E-C2F7-4DBD-9F79-340E33331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25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11B96-A983-41DB-B1E3-E115979F0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57BF5-D044-4E20-B490-CE18612E56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092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B30BE-B9D3-4C4E-A071-52324ED2E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D8B55-97A8-4509-A2A2-7FA70CDE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10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9623-E4B8-4E97-99F9-C262719C6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C2BCC9-6067-4BD9-AAC0-3165EC901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7470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75373-198F-4B6F-96EA-3A3149831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CA5F3-251B-422C-9862-C5C7356F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83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2452B-1B68-48C1-9991-92441141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1D4699-D64D-4FD9-968B-8E64248FA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672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E344C-21C5-4025-A330-4FD4EF072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70455-D6B7-49ED-BF03-4773900C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69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90BAB-4E9A-4BD5-B6EE-03B608DA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2813F4-1AC7-479D-8A95-E433EA519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392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8676B-64F6-45AC-B00C-277FB4E8D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201D0-C893-46CC-8754-68209D392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575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D8B95-41E9-47A4-B0BF-3F29544CA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8876F-D37D-49AC-89FD-9E62E1407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917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0A896-81B1-4903-A7C4-4F0CBF076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184BC-F1D6-4424-A10F-242C36222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60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D67F-37D4-46A1-BF25-29AA1C1B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46B83-670B-47D7-A390-5A2625F1F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454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44D87-20CA-45FD-9BAA-224FC6F35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D876A-D14B-49B6-96F1-011333EDF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026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85C8-7053-4BDE-8D40-AE866350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B19693-E5E0-40EE-A7B4-5B7B6D15A0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2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9FC04-5E73-46C1-A5E0-EFB82316D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BBD53-4ABC-4C06-A3E9-5E98E50E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40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66A4-5764-4A13-B02B-A442EC6A3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1F356-8DD0-4351-88F8-5107FEAA2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271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4695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3177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971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53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289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58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Orlando 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(321)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6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Aromando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63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5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9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Gassmann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31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Marseb Montalbano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37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72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Her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2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89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Heraldo Gutierrez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23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7A0B4-80C9-4910-AF22-7A4FB588B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885275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CD467-41B1-463B-A611-69117E654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A6E8C-046B-422D-83A7-138ACA5E0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312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7478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1121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81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28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624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8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Del Valle Salas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66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Jackie 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0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Fernández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6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Gramajo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8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Beatriz Valencia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352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81970-D697-460B-974E-44F2D9545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51561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0D2C-F527-499A-A705-5862708A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71C40-3D8B-4FD9-BC30-4412C87B7D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606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F450E-5959-4882-BDA7-602E0F839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3FC7F-22B4-4350-9308-7B2A4DE70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97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867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2017-09-04T14:04:04Z</dcterms:created>
  <dcterms:modified xsi:type="dcterms:W3CDTF">2017-09-04T14:04:59Z</dcterms:modified>
</cp:coreProperties>
</file>