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371454</c:v>
                </c:pt>
                <c:pt idx="1">
                  <c:v>371781</c:v>
                </c:pt>
                <c:pt idx="2">
                  <c:v>372092</c:v>
                </c:pt>
                <c:pt idx="3">
                  <c:v>372375</c:v>
                </c:pt>
                <c:pt idx="4">
                  <c:v>372668</c:v>
                </c:pt>
                <c:pt idx="5">
                  <c:v>372928</c:v>
                </c:pt>
                <c:pt idx="6">
                  <c:v>373203</c:v>
                </c:pt>
                <c:pt idx="8">
                  <c:v>373279</c:v>
                </c:pt>
                <c:pt idx="9">
                  <c:v>373541</c:v>
                </c:pt>
                <c:pt idx="10">
                  <c:v>373954</c:v>
                </c:pt>
                <c:pt idx="11">
                  <c:v>374558</c:v>
                </c:pt>
                <c:pt idx="12">
                  <c:v>374813</c:v>
                </c:pt>
                <c:pt idx="13">
                  <c:v>375117</c:v>
                </c:pt>
                <c:pt idx="14">
                  <c:v>375423</c:v>
                </c:pt>
                <c:pt idx="15">
                  <c:v>375740</c:v>
                </c:pt>
                <c:pt idx="16">
                  <c:v>375992</c:v>
                </c:pt>
                <c:pt idx="17">
                  <c:v>376293</c:v>
                </c:pt>
                <c:pt idx="18">
                  <c:v>376563</c:v>
                </c:pt>
                <c:pt idx="19">
                  <c:v>376759</c:v>
                </c:pt>
                <c:pt idx="20">
                  <c:v>376965</c:v>
                </c:pt>
                <c:pt idx="21">
                  <c:v>377225</c:v>
                </c:pt>
                <c:pt idx="22">
                  <c:v>377467</c:v>
                </c:pt>
                <c:pt idx="23">
                  <c:v>377693</c:v>
                </c:pt>
                <c:pt idx="24">
                  <c:v>377994</c:v>
                </c:pt>
                <c:pt idx="25">
                  <c:v>378207</c:v>
                </c:pt>
                <c:pt idx="26">
                  <c:v>378435</c:v>
                </c:pt>
                <c:pt idx="27">
                  <c:v>378713</c:v>
                </c:pt>
                <c:pt idx="28">
                  <c:v>379490</c:v>
                </c:pt>
                <c:pt idx="29">
                  <c:v>379745</c:v>
                </c:pt>
                <c:pt idx="30">
                  <c:v>380009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F9-45F4-876D-76E024834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208952"/>
        <c:axId val="286207640"/>
      </c:lineChart>
      <c:dateAx>
        <c:axId val="286208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07640"/>
        <c:crosses val="autoZero"/>
        <c:auto val="1"/>
        <c:lblOffset val="100"/>
        <c:baseTimeUnit val="days"/>
      </c:dateAx>
      <c:valAx>
        <c:axId val="28620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0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0B-47D8-BC62-13B5FAE0B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565704"/>
        <c:axId val="286566032"/>
      </c:radarChart>
      <c:catAx>
        <c:axId val="28656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6032"/>
        <c:crosses val="autoZero"/>
        <c:auto val="1"/>
        <c:lblAlgn val="ctr"/>
        <c:lblOffset val="100"/>
        <c:noMultiLvlLbl val="0"/>
      </c:catAx>
      <c:valAx>
        <c:axId val="28656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7.0172184135690999E-2</c:v>
                </c:pt>
                <c:pt idx="1">
                  <c:v>8.5629227392032006E-2</c:v>
                </c:pt>
                <c:pt idx="2">
                  <c:v>8.3558627125262006E-2</c:v>
                </c:pt>
                <c:pt idx="3">
                  <c:v>7.2545680001224994E-2</c:v>
                </c:pt>
                <c:pt idx="4">
                  <c:v>6.1884962930578997E-2</c:v>
                </c:pt>
                <c:pt idx="5">
                  <c:v>4.7559268021824003E-2</c:v>
                </c:pt>
                <c:pt idx="6">
                  <c:v>5.7068097758058003E-2</c:v>
                </c:pt>
                <c:pt idx="7">
                  <c:v>0</c:v>
                </c:pt>
                <c:pt idx="8">
                  <c:v>7.5369625745185007E-2</c:v>
                </c:pt>
                <c:pt idx="9">
                  <c:v>6.6328077897130994E-2</c:v>
                </c:pt>
                <c:pt idx="10">
                  <c:v>6.5220454925628002E-2</c:v>
                </c:pt>
                <c:pt idx="11">
                  <c:v>9.2206747711268994E-2</c:v>
                </c:pt>
                <c:pt idx="12">
                  <c:v>6.8477159056501993E-2</c:v>
                </c:pt>
                <c:pt idx="13">
                  <c:v>5.6790807721764001E-2</c:v>
                </c:pt>
                <c:pt idx="14">
                  <c:v>0.12063198555011</c:v>
                </c:pt>
                <c:pt idx="15">
                  <c:v>9.7805975100086998E-2</c:v>
                </c:pt>
                <c:pt idx="16">
                  <c:v>6.3028155898831997E-2</c:v>
                </c:pt>
                <c:pt idx="17">
                  <c:v>7.9285533249727994E-2</c:v>
                </c:pt>
                <c:pt idx="18">
                  <c:v>7.0944130465473002E-2</c:v>
                </c:pt>
                <c:pt idx="19">
                  <c:v>5.5677196660734E-2</c:v>
                </c:pt>
                <c:pt idx="20">
                  <c:v>8.2442817841520993E-2</c:v>
                </c:pt>
                <c:pt idx="21">
                  <c:v>7.4290228415148998E-2</c:v>
                </c:pt>
                <c:pt idx="22">
                  <c:v>6.6654074381730002E-2</c:v>
                </c:pt>
                <c:pt idx="23">
                  <c:v>6.8378677505778002E-2</c:v>
                </c:pt>
                <c:pt idx="24">
                  <c:v>6.9620667362322003E-2</c:v>
                </c:pt>
                <c:pt idx="25">
                  <c:v>6.8183020364982999E-2</c:v>
                </c:pt>
                <c:pt idx="26">
                  <c:v>3.3624064366430999E-2</c:v>
                </c:pt>
                <c:pt idx="27">
                  <c:v>6.9189660656586993E-2</c:v>
                </c:pt>
                <c:pt idx="28">
                  <c:v>7.2200371079770995E-2</c:v>
                </c:pt>
                <c:pt idx="29">
                  <c:v>8.2508399015563005E-2</c:v>
                </c:pt>
                <c:pt idx="30">
                  <c:v>9.2448254348753006E-2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FC-48B1-9913-309A55BAFC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68328"/>
        <c:axId val="286570624"/>
      </c:lineChart>
      <c:dateAx>
        <c:axId val="286568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70624"/>
        <c:crosses val="autoZero"/>
        <c:auto val="1"/>
        <c:lblOffset val="100"/>
        <c:baseTimeUnit val="days"/>
      </c:dateAx>
      <c:valAx>
        <c:axId val="28657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6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266</c:v>
                </c:pt>
                <c:pt idx="1">
                  <c:v>468</c:v>
                </c:pt>
                <c:pt idx="2">
                  <c:v>243</c:v>
                </c:pt>
                <c:pt idx="3">
                  <c:v>263</c:v>
                </c:pt>
                <c:pt idx="4">
                  <c:v>325</c:v>
                </c:pt>
                <c:pt idx="5">
                  <c:v>345</c:v>
                </c:pt>
                <c:pt idx="6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70-418A-BC7F-860A085921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968832"/>
        <c:axId val="286971128"/>
      </c:barChart>
      <c:catAx>
        <c:axId val="28696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71128"/>
        <c:crosses val="autoZero"/>
        <c:auto val="1"/>
        <c:lblAlgn val="ctr"/>
        <c:lblOffset val="100"/>
        <c:noMultiLvlLbl val="0"/>
      </c:catAx>
      <c:valAx>
        <c:axId val="28697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6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530</c:v>
                </c:pt>
                <c:pt idx="1">
                  <c:v>327</c:v>
                </c:pt>
                <c:pt idx="2">
                  <c:v>311</c:v>
                </c:pt>
                <c:pt idx="3">
                  <c:v>283</c:v>
                </c:pt>
                <c:pt idx="4">
                  <c:v>293</c:v>
                </c:pt>
                <c:pt idx="5">
                  <c:v>260</c:v>
                </c:pt>
                <c:pt idx="6">
                  <c:v>275</c:v>
                </c:pt>
                <c:pt idx="8">
                  <c:v>76</c:v>
                </c:pt>
                <c:pt idx="9">
                  <c:v>262</c:v>
                </c:pt>
                <c:pt idx="10">
                  <c:v>413</c:v>
                </c:pt>
                <c:pt idx="11">
                  <c:v>604</c:v>
                </c:pt>
                <c:pt idx="12">
                  <c:v>255</c:v>
                </c:pt>
                <c:pt idx="13">
                  <c:v>304</c:v>
                </c:pt>
                <c:pt idx="14">
                  <c:v>306</c:v>
                </c:pt>
                <c:pt idx="15">
                  <c:v>317</c:v>
                </c:pt>
                <c:pt idx="16">
                  <c:v>252</c:v>
                </c:pt>
                <c:pt idx="17">
                  <c:v>301</c:v>
                </c:pt>
                <c:pt idx="18">
                  <c:v>270</c:v>
                </c:pt>
                <c:pt idx="19">
                  <c:v>196</c:v>
                </c:pt>
                <c:pt idx="20">
                  <c:v>206</c:v>
                </c:pt>
                <c:pt idx="21">
                  <c:v>260</c:v>
                </c:pt>
                <c:pt idx="22">
                  <c:v>242</c:v>
                </c:pt>
                <c:pt idx="23">
                  <c:v>226</c:v>
                </c:pt>
                <c:pt idx="24">
                  <c:v>301</c:v>
                </c:pt>
                <c:pt idx="25">
                  <c:v>213</c:v>
                </c:pt>
                <c:pt idx="26">
                  <c:v>228</c:v>
                </c:pt>
                <c:pt idx="27">
                  <c:v>278</c:v>
                </c:pt>
                <c:pt idx="28">
                  <c:v>777</c:v>
                </c:pt>
                <c:pt idx="29">
                  <c:v>255</c:v>
                </c:pt>
                <c:pt idx="30">
                  <c:v>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22-42AB-9AA1-EF68604C2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974408"/>
        <c:axId val="286975064"/>
      </c:lineChart>
      <c:dateAx>
        <c:axId val="286974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75064"/>
        <c:crosses val="autoZero"/>
        <c:auto val="1"/>
        <c:lblOffset val="100"/>
        <c:baseTimeUnit val="days"/>
      </c:dateAx>
      <c:valAx>
        <c:axId val="28697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97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70</c:v>
                </c:pt>
                <c:pt idx="1">
                  <c:v>94</c:v>
                </c:pt>
                <c:pt idx="2">
                  <c:v>65</c:v>
                </c:pt>
                <c:pt idx="3">
                  <c:v>77</c:v>
                </c:pt>
                <c:pt idx="4">
                  <c:v>58</c:v>
                </c:pt>
                <c:pt idx="5">
                  <c:v>50</c:v>
                </c:pt>
                <c:pt idx="6">
                  <c:v>91</c:v>
                </c:pt>
                <c:pt idx="7">
                  <c:v>74</c:v>
                </c:pt>
                <c:pt idx="8">
                  <c:v>87</c:v>
                </c:pt>
                <c:pt idx="9">
                  <c:v>74</c:v>
                </c:pt>
                <c:pt idx="10">
                  <c:v>79</c:v>
                </c:pt>
                <c:pt idx="11">
                  <c:v>56</c:v>
                </c:pt>
                <c:pt idx="12">
                  <c:v>129</c:v>
                </c:pt>
                <c:pt idx="13">
                  <c:v>92</c:v>
                </c:pt>
                <c:pt idx="14">
                  <c:v>69</c:v>
                </c:pt>
                <c:pt idx="15">
                  <c:v>91</c:v>
                </c:pt>
                <c:pt idx="16">
                  <c:v>71</c:v>
                </c:pt>
                <c:pt idx="17">
                  <c:v>84</c:v>
                </c:pt>
                <c:pt idx="18">
                  <c:v>56</c:v>
                </c:pt>
                <c:pt idx="19">
                  <c:v>42</c:v>
                </c:pt>
                <c:pt idx="20">
                  <c:v>46</c:v>
                </c:pt>
                <c:pt idx="21">
                  <c:v>76</c:v>
                </c:pt>
                <c:pt idx="22">
                  <c:v>91</c:v>
                </c:pt>
                <c:pt idx="23">
                  <c:v>76</c:v>
                </c:pt>
                <c:pt idx="24">
                  <c:v>88</c:v>
                </c:pt>
                <c:pt idx="25">
                  <c:v>45</c:v>
                </c:pt>
                <c:pt idx="26">
                  <c:v>58</c:v>
                </c:pt>
                <c:pt idx="27">
                  <c:v>91</c:v>
                </c:pt>
                <c:pt idx="28">
                  <c:v>73</c:v>
                </c:pt>
                <c:pt idx="29">
                  <c:v>88</c:v>
                </c:pt>
                <c:pt idx="30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E6-4B03-8A4A-394B369A69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549848"/>
        <c:axId val="349552144"/>
      </c:lineChart>
      <c:dateAx>
        <c:axId val="349549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52144"/>
        <c:crosses val="autoZero"/>
        <c:auto val="1"/>
        <c:lblOffset val="100"/>
        <c:baseTimeUnit val="days"/>
      </c:dateAx>
      <c:valAx>
        <c:axId val="34955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4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320</c:v>
                </c:pt>
                <c:pt idx="1">
                  <c:v>362</c:v>
                </c:pt>
                <c:pt idx="2">
                  <c:v>451</c:v>
                </c:pt>
                <c:pt idx="3">
                  <c:v>344</c:v>
                </c:pt>
                <c:pt idx="4">
                  <c:v>328</c:v>
                </c:pt>
                <c:pt idx="5">
                  <c:v>215</c:v>
                </c:pt>
                <c:pt idx="6">
                  <c:v>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F-47DB-8A4E-934BFF194E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535744"/>
        <c:axId val="349529184"/>
      </c:barChart>
      <c:catAx>
        <c:axId val="34953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29184"/>
        <c:crosses val="autoZero"/>
        <c:auto val="1"/>
        <c:lblAlgn val="ctr"/>
        <c:lblOffset val="100"/>
        <c:noMultiLvlLbl val="0"/>
      </c:catAx>
      <c:valAx>
        <c:axId val="34952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35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6.4119177017600004E-2</c:v>
                </c:pt>
                <c:pt idx="1">
                  <c:v>7.8839317731589004E-2</c:v>
                </c:pt>
                <c:pt idx="2">
                  <c:v>8.1594087093999998E-2</c:v>
                </c:pt>
                <c:pt idx="3">
                  <c:v>7.3763187703622002E-2</c:v>
                </c:pt>
                <c:pt idx="4">
                  <c:v>7.1608378879778001E-2</c:v>
                </c:pt>
                <c:pt idx="5">
                  <c:v>7.3347873258906002E-2</c:v>
                </c:pt>
                <c:pt idx="6">
                  <c:v>5.5470364393332E-2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89-4777-A34C-E79E9FC28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531480"/>
        <c:axId val="349533448"/>
      </c:barChart>
      <c:catAx>
        <c:axId val="34953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33448"/>
        <c:crosses val="autoZero"/>
        <c:auto val="1"/>
        <c:lblAlgn val="ctr"/>
        <c:lblOffset val="100"/>
        <c:noMultiLvlLbl val="0"/>
      </c:catAx>
      <c:valAx>
        <c:axId val="34953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3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8A-4B84-A53E-5EE14CC6F4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8A-4B84-A53E-5EE14CC6F4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8A-4B84-A53E-5EE14CC6F4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8A-4B84-A53E-5EE14CC6F4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8A-4B84-A53E-5EE14CC6F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536728"/>
        <c:axId val="349535088"/>
      </c:barChart>
      <c:catAx>
        <c:axId val="34953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35088"/>
        <c:crosses val="autoZero"/>
        <c:auto val="1"/>
        <c:lblAlgn val="ctr"/>
        <c:lblOffset val="100"/>
        <c:noMultiLvlLbl val="0"/>
      </c:catAx>
      <c:valAx>
        <c:axId val="34953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36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2.5054608492374002E-2</c:v>
                </c:pt>
                <c:pt idx="1">
                  <c:v>6.9131905538802996E-2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5.2048540045937002E-2</c:v>
                </c:pt>
                <c:pt idx="7">
                  <c:v>6.832606897547E-2</c:v>
                </c:pt>
                <c:pt idx="8">
                  <c:v>0.11314135454811</c:v>
                </c:pt>
                <c:pt idx="9">
                  <c:v>9.1450717575119994E-2</c:v>
                </c:pt>
                <c:pt idx="10">
                  <c:v>8.6280133407594994E-2</c:v>
                </c:pt>
                <c:pt idx="11">
                  <c:v>7.6583580207183005E-2</c:v>
                </c:pt>
                <c:pt idx="12">
                  <c:v>8.7798999736910993E-2</c:v>
                </c:pt>
                <c:pt idx="13">
                  <c:v>7.2680314966505996E-2</c:v>
                </c:pt>
                <c:pt idx="14">
                  <c:v>7.4722948480001994E-2</c:v>
                </c:pt>
                <c:pt idx="15">
                  <c:v>6.2896748111058998E-2</c:v>
                </c:pt>
                <c:pt idx="16">
                  <c:v>5.8361180139950002E-2</c:v>
                </c:pt>
                <c:pt idx="17">
                  <c:v>8.2830959092833001E-2</c:v>
                </c:pt>
                <c:pt idx="18">
                  <c:v>6.8252640235598003E-2</c:v>
                </c:pt>
                <c:pt idx="19">
                  <c:v>6.4321025720307998E-2</c:v>
                </c:pt>
                <c:pt idx="20">
                  <c:v>5.8091681648796002E-2</c:v>
                </c:pt>
                <c:pt idx="21">
                  <c:v>5.2168038903597003E-2</c:v>
                </c:pt>
                <c:pt idx="22">
                  <c:v>5.3342172171867E-2</c:v>
                </c:pt>
                <c:pt idx="23">
                  <c:v>5.1703656782822002E-2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D4-4EDE-A1AD-199EA063B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546568"/>
        <c:axId val="349544928"/>
      </c:lineChart>
      <c:catAx>
        <c:axId val="34954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44928"/>
        <c:crosses val="autoZero"/>
        <c:auto val="1"/>
        <c:lblAlgn val="ctr"/>
        <c:lblOffset val="100"/>
        <c:noMultiLvlLbl val="0"/>
      </c:catAx>
      <c:valAx>
        <c:axId val="34954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4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29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48</c:v>
                </c:pt>
                <c:pt idx="7">
                  <c:v>198</c:v>
                </c:pt>
                <c:pt idx="8">
                  <c:v>112</c:v>
                </c:pt>
                <c:pt idx="9">
                  <c:v>138</c:v>
                </c:pt>
                <c:pt idx="10">
                  <c:v>149</c:v>
                </c:pt>
                <c:pt idx="11">
                  <c:v>143</c:v>
                </c:pt>
                <c:pt idx="12">
                  <c:v>134</c:v>
                </c:pt>
                <c:pt idx="13">
                  <c:v>97</c:v>
                </c:pt>
                <c:pt idx="14">
                  <c:v>103</c:v>
                </c:pt>
                <c:pt idx="15">
                  <c:v>124</c:v>
                </c:pt>
                <c:pt idx="16">
                  <c:v>153</c:v>
                </c:pt>
                <c:pt idx="17">
                  <c:v>176</c:v>
                </c:pt>
                <c:pt idx="18">
                  <c:v>177</c:v>
                </c:pt>
                <c:pt idx="19">
                  <c:v>181</c:v>
                </c:pt>
                <c:pt idx="20">
                  <c:v>149</c:v>
                </c:pt>
                <c:pt idx="21">
                  <c:v>87</c:v>
                </c:pt>
                <c:pt idx="22">
                  <c:v>52</c:v>
                </c:pt>
                <c:pt idx="23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A3-4F73-AD94-485F3C688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546896"/>
        <c:axId val="349545912"/>
      </c:lineChart>
      <c:catAx>
        <c:axId val="34954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45912"/>
        <c:crosses val="autoZero"/>
        <c:auto val="1"/>
        <c:lblAlgn val="ctr"/>
        <c:lblOffset val="100"/>
        <c:noMultiLvlLbl val="0"/>
      </c:catAx>
      <c:valAx>
        <c:axId val="349545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4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7.0161928409051999E-2</c:v>
                </c:pt>
                <c:pt idx="2">
                  <c:v>0.15105420277017001</c:v>
                </c:pt>
                <c:pt idx="3">
                  <c:v>0</c:v>
                </c:pt>
                <c:pt idx="4">
                  <c:v>9.1227161844967999E-2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97-4933-9B94-46ABC31341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542304"/>
        <c:axId val="349542632"/>
      </c:barChart>
      <c:catAx>
        <c:axId val="34954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42632"/>
        <c:crosses val="autoZero"/>
        <c:auto val="1"/>
        <c:lblAlgn val="ctr"/>
        <c:lblOffset val="100"/>
        <c:noMultiLvlLbl val="0"/>
      </c:catAx>
      <c:valAx>
        <c:axId val="34954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4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270538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86-42FE-81EB-134D752E83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86-42FE-81EB-134D752E83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86-42FE-81EB-134D752E83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86-42FE-81EB-134D752E834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29128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86-42FE-81EB-134D752E834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49134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86-42FE-81EB-134D752E834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92041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86-42FE-81EB-134D752E834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91042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F86-42FE-81EB-134D752E83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386488"/>
        <c:axId val="288381240"/>
      </c:barChart>
      <c:catAx>
        <c:axId val="28838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81240"/>
        <c:crosses val="autoZero"/>
        <c:auto val="1"/>
        <c:lblAlgn val="ctr"/>
        <c:lblOffset val="100"/>
        <c:noMultiLvlLbl val="0"/>
      </c:catAx>
      <c:valAx>
        <c:axId val="28838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8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5E-49C4-8437-621261806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158072"/>
        <c:axId val="290162008"/>
      </c:barChart>
      <c:catAx>
        <c:axId val="290158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62008"/>
        <c:crosses val="autoZero"/>
        <c:auto val="1"/>
        <c:lblAlgn val="ctr"/>
        <c:lblOffset val="100"/>
        <c:noMultiLvlLbl val="0"/>
      </c:catAx>
      <c:valAx>
        <c:axId val="29016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58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94016-5D52-45D3-9297-FBA73D3A17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E94AD9-61BC-4DFC-B575-DB8638481A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444608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CCD6-0440-4A10-8C7F-3E1D4FB57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0A0DE-35C3-4712-A2EF-65CF59A521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8410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872631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39800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88027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50060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96643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2952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0787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45057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07688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2878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48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 Pasa Salta Qps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225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5C590A-E237-4313-801B-07F44DEAD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0818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D42E2-14ED-44B1-85F6-6427CBB8E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2B5F54-99EA-423A-A733-6B883A1071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8162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CBBE8-259C-4C3F-A0E9-6D53B2A58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22734-92C4-401C-9CC1-E2C72CD8E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315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AEDC4-A31C-4828-B7E8-77DACED0F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1D533A-2BE7-480B-BA66-AF0FCCBD22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60330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0C9E0-1182-4545-9FBD-0513B76B4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A0AF4-07F3-4460-8E8D-F05C0678A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660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9889F-B63C-4E57-897D-52C74EAE8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A81929-8EA3-405B-99FA-AC61B4C1A3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0631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04DCF-3F60-4A92-84F1-91A98AEB0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715E50-A801-476F-B2EF-E72F9D88F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22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82BB0-2768-462B-BC2C-309431C88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BA2FF9-FD1A-4367-9621-BA6BD468F9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9332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5DEB0-9545-4B65-92C0-F823CEC99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BFB4D-A821-4E50-820F-7A90A4429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764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F550D-D580-4411-ABFB-80B9F25E0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8B8F91-1385-4669-9DC4-A191C4724A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7769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D659E-80A8-41F4-9FAB-0CA3E2D6F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3191D-0FEF-4066-BD8E-B380E2292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532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469F1-A1E2-44B8-9DC9-0544A3337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85621C-A51E-4A42-904F-00F3A9DFA3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2141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87382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03207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4669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7617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8293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852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619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5131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28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- 2017-08-16 07:30:35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gesto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373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- 2017-08-15 08:13:58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¿Sos devoto de "La mamita"?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35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- 2017-08-09 12:04:19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🚨🚨 ALERTA VIGENTE EN #SALTA 🚨🚨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872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- 2017-08-25 14:52:55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Milagrito Salteño - Los chicos renuevan su pacto de fidelidad. Desde donde nos estás acompañando? Deja tu comentario. 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4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- 2017-08-16 17:53:41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QUEREMOS CONOCER TU OPINIÓN:
¿Dónde debería estar Milagro Sala? ¡DEJA TU REACCIÓN!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96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- 2017-08-03 20:31:34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imagen se viraliza en las redes y para apoyar el fin del maltrato animal ¿Te animás a compartirla? 🐴 👏👏 #BienAhí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52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- 2017-08-18 10:59:28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mamá de la joven, Mónica Morales, estaba muy preocupada porque no tenía cómo afrontar dichos gastos.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50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B574E-9074-4D74-8D27-58371EA15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404060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035B9-4840-428A-BB5E-6BEF8D642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62200E-0464-4F70-B414-1D5AB2FD0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4288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28658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7621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001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5924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4943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914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7968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0995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70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- 2017-08-04 19:38:19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LO VAS A PODER CREER! En pleno centro de Salta, chicas te dan un beso a cambio de una donación 😘😍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08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- 2017-08-03 17:44:51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parecer, movieron la barrera del paraje El Chorro y se afanaron 100 metros ¿qué te parece? 🤔🤔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34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- 2017-08-09 07:53:11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contamos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537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- 2017-08-28 20:20:21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😢😢 La nenita tenía 6 años, "mamá voy a comprar heladitos", dijo #PobreAngelito #NuncaMásVolvió 😢😢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38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- 2017-08-16 09:22:48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diferencia es más del doble entre una hinchada y otra.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40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- 2017-08-28 18:22:03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✌️ La ex presidenta ganó las PASO en Buenos Aires ✌️¿la votarías de nuevo?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58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- 2017-08-13 10:24:17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#SaltaElige PAGAN $500 Y BOLSÓN POR UN VOTO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26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- 2017-08-16 08:26:34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Luego le maquilló todo el cuerpo para que no se vean las marcas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267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B7A6C-2F01-4953-A200-8C9039C75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488383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CF587-6864-42B8-A0E0-489C276D5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56C54-4942-48E9-B3E6-24E2ED3F4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3253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34278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6960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0604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5228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7938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1351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2712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663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38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- 2017-08-11 09:08:28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#SALTA  Padres furiosos porque sus hijos no tienen clases, por "culpa" de las misas del Milagro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37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- 2017-08-10 09:03:41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¿Venderán más que Boca? 👀👀👀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08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- 2017-08-01 08:13:09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la escuela ya se habría quedado libre. ¿Qué le dirías?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21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- 2017-08-16 07:50:53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vez fue en Tres Cerritos.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5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- 2017-08-21 18:59:22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aduana va a rematar todo lo incautado! #TambiénHayPlay3 👏👏 #YoVoy 😍😍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78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- 2017-08-19 16:56:58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SORPRENDEMOS A UN COMEDOR!! EXENI - Fiambres y Lácteos realiza donaciones al comedor Por Una Sonrisa En Barrio Primera Junta. #ParaImitar #DiaDelNiño #Solidaridad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58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- 2017-08-18 08:40:44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#ATENCIÓN #SALTA POR FAVOR COMPARTIR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25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- 2017-08-14 10:52:31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¿SOS DE SALTA Y ESTÁS SIN TRABAJO?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727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8AF11-BA5E-495F-9288-DF0D1D294F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449991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42621-8612-405A-A88E-2B2BF90E2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22526D-30D7-4495-89D9-7DB534347D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7164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49147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1303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5472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4432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4306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645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131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923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467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- 2017-08-11 09:09:26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¡Nadie podía creer lo que se veía en vivo! 😱😱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30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- 2017-08-31 18:27:39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"Que no saquen a Dios de las escuelas". Ahora se realiza la caminata a favor de la educación religiosa 😇🙏🙏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68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4DFCB-8608-41AA-8BAE-5BC6AC971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75118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A82EC-A212-4406-9163-1E8666976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39D31B-2957-47B6-9FAE-1EC148848A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0903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6E9A6-E3F4-4214-8AAC-A4B433B86D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AB22D-5D6C-46D2-9F7D-D5DCA35FD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808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6B7E4-23F3-483D-8B6D-4C89F865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A8950A-DEE2-44A4-8653-463FA4E951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1024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679C0-61CC-4877-B730-9EE68B7F02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41832-4AB1-4C05-A1C6-881BBE4BB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006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6430A-68E5-470A-985B-F332D8855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5A0A70-4EEC-4F90-B723-B98BB1D6E0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9959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B263F9-9D7C-4135-B13D-2E9857F8A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DDF4C-AB19-4A97-AB3F-8F886AE84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975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13AB7-D367-4DBD-A991-8138ABE14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E8F1CF-9B13-4837-90C7-32925DF84D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9683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55A31-D78F-47FA-899C-CA68EE8A43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A085F-F18E-408F-8AD0-45E1F2F4B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939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FD9E6-4333-4283-9D1C-A66192F34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A8B40A-54D7-4D82-B6B2-224A1CCD23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099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7F1E4-5A59-4D7B-A757-530D7CB569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CAD20-6A3D-4432-AC04-064FAF54A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76090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A49BD-670B-4A48-9C25-2E7E44B2D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36C5E3-C61B-4D41-8D10-AB48944AAB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4559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C8A31-874A-43DD-870A-E17B8938AB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D0A77-ACBB-411F-9651-0DDC218F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661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AFF66-2889-4865-A8E1-6E9D4314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12F7CA-B7B3-488B-9BFB-55F9176537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7991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1665A-81F1-45E9-B42B-86A940075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40037-3F04-417B-9598-3500FC405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9255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C438-B23D-465A-840A-D06684954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88D709-1AFC-4E08-9749-95FEB507C7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2633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93116A-E3EC-420F-8DCF-95F85A732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B1657-817A-4AF2-AE8E-957B2974E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237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9DD10-0BF3-4C9A-BD52-05E0DB6C8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7A9431-F01C-4C48-B3DD-0D79F4BCB5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9442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422245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7433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528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3585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9891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19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Marcelo Orlando Xd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(409)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55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R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(341)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684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Navaarro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(336)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85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Cardozo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(325)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1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Lorena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(280)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79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Ramiro Cuellar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(246)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71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Ghzala Kostantino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(173)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10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Priscila Aparicio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(171)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84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Claudia Franco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(169)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25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CN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(158)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341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55BB7-2645-4718-B67C-B28D5FA06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690543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B1729-4F4E-4836-A7F2-15BC85409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DF663B-6371-43AF-8E72-97D4746AC1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8097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841902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61467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216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266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090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9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(148)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65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Tiara Correa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(143)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54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Gabo Ale Sánchez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(140)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05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Myaku Salas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61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Emy Alejo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338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0DD7F-88A4-4870-8CF3-2F76894FB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3054870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7F502-6F4D-45FB-97C9-F027C328C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32CA9A-8D21-4D72-9B30-AC2DA9DCF3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7654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98715-01F0-43FE-B4E0-7F2138817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AEF3B-CB2B-434A-A31D-26C3D7252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2948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882</Words>
  <Application>Microsoft Office PowerPoint</Application>
  <PresentationFormat>On-screen Show (4:3)</PresentationFormat>
  <Paragraphs>395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2017-09-04T13:46:49Z</dcterms:created>
  <dcterms:modified xsi:type="dcterms:W3CDTF">2017-09-04T13:47:38Z</dcterms:modified>
</cp:coreProperties>
</file>