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4F-4C4F-9604-3A9ADA5E3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082704"/>
        <c:axId val="279083032"/>
      </c:radarChart>
      <c:catAx>
        <c:axId val="27908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83032"/>
        <c:crosses val="autoZero"/>
        <c:auto val="1"/>
        <c:lblAlgn val="ctr"/>
        <c:lblOffset val="100"/>
        <c:noMultiLvlLbl val="0"/>
      </c:catAx>
      <c:valAx>
        <c:axId val="27908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8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1">
                  <c:v>1639</c:v>
                </c:pt>
                <c:pt idx="2">
                  <c:v>1640</c:v>
                </c:pt>
                <c:pt idx="3">
                  <c:v>1639</c:v>
                </c:pt>
                <c:pt idx="4">
                  <c:v>1641</c:v>
                </c:pt>
                <c:pt idx="5">
                  <c:v>1645</c:v>
                </c:pt>
                <c:pt idx="6">
                  <c:v>1650</c:v>
                </c:pt>
                <c:pt idx="7">
                  <c:v>1653</c:v>
                </c:pt>
                <c:pt idx="8">
                  <c:v>1655</c:v>
                </c:pt>
                <c:pt idx="9">
                  <c:v>1656</c:v>
                </c:pt>
                <c:pt idx="10">
                  <c:v>1657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64-4614-8C0D-9947A526B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89632"/>
        <c:axId val="279587992"/>
      </c:lineChart>
      <c:dateAx>
        <c:axId val="279589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87992"/>
        <c:crosses val="autoZero"/>
        <c:auto val="1"/>
        <c:lblOffset val="100"/>
        <c:baseTimeUnit val="days"/>
      </c:dateAx>
      <c:valAx>
        <c:axId val="27958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8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E-4074-B7A7-50B1CC65E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855176"/>
        <c:axId val="279854848"/>
      </c:barChart>
      <c:catAx>
        <c:axId val="27985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54848"/>
        <c:crosses val="autoZero"/>
        <c:auto val="1"/>
        <c:lblAlgn val="ctr"/>
        <c:lblOffset val="100"/>
        <c:noMultiLvlLbl val="0"/>
      </c:catAx>
      <c:valAx>
        <c:axId val="27985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5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B-4311-A4C9-D89E08A00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54192"/>
        <c:axId val="279851240"/>
      </c:lineChart>
      <c:catAx>
        <c:axId val="27985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51240"/>
        <c:crosses val="autoZero"/>
        <c:auto val="1"/>
        <c:lblAlgn val="ctr"/>
        <c:lblOffset val="100"/>
        <c:noMultiLvlLbl val="0"/>
      </c:catAx>
      <c:valAx>
        <c:axId val="27985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5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2.3058252427184001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D3-4F08-A59E-26FBB21D1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976616"/>
        <c:axId val="233977600"/>
      </c:lineChart>
      <c:catAx>
        <c:axId val="23397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77600"/>
        <c:crosses val="autoZero"/>
        <c:auto val="1"/>
        <c:lblAlgn val="ctr"/>
        <c:lblOffset val="100"/>
        <c:noMultiLvlLbl val="0"/>
      </c:catAx>
      <c:valAx>
        <c:axId val="23397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7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1D-4B84-B7A0-F592B107E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971696"/>
        <c:axId val="233972352"/>
      </c:barChart>
      <c:catAx>
        <c:axId val="23397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72352"/>
        <c:crosses val="autoZero"/>
        <c:auto val="1"/>
        <c:lblAlgn val="ctr"/>
        <c:lblOffset val="100"/>
        <c:noMultiLvlLbl val="0"/>
      </c:catAx>
      <c:valAx>
        <c:axId val="23397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7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E-4374-85AF-4CA226180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193216"/>
        <c:axId val="234198464"/>
      </c:barChart>
      <c:catAx>
        <c:axId val="23419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98464"/>
        <c:crosses val="autoZero"/>
        <c:auto val="1"/>
        <c:lblAlgn val="ctr"/>
        <c:lblOffset val="100"/>
        <c:noMultiLvlLbl val="0"/>
      </c:catAx>
      <c:valAx>
        <c:axId val="23419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9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9-48D9-9B43-954CEEA46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196496"/>
        <c:axId val="234197152"/>
      </c:barChart>
      <c:catAx>
        <c:axId val="23419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97152"/>
        <c:crosses val="autoZero"/>
        <c:auto val="1"/>
        <c:lblAlgn val="ctr"/>
        <c:lblOffset val="100"/>
        <c:noMultiLvlLbl val="0"/>
      </c:catAx>
      <c:valAx>
        <c:axId val="23419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9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2.3058252427184001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8A-45DD-AAE7-E88929C07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043880"/>
        <c:axId val="282038304"/>
      </c:barChart>
      <c:catAx>
        <c:axId val="28204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8304"/>
        <c:crosses val="autoZero"/>
        <c:auto val="1"/>
        <c:lblAlgn val="ctr"/>
        <c:lblOffset val="100"/>
        <c:noMultiLvlLbl val="0"/>
      </c:catAx>
      <c:valAx>
        <c:axId val="28203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4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0-4CF3-8A58-246DE4A1AB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60-4CF3-8A58-246DE4A1A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046504"/>
        <c:axId val="282040272"/>
      </c:barChart>
      <c:catAx>
        <c:axId val="28204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40272"/>
        <c:crosses val="autoZero"/>
        <c:auto val="1"/>
        <c:lblAlgn val="ctr"/>
        <c:lblOffset val="100"/>
        <c:noMultiLvlLbl val="0"/>
      </c:catAx>
      <c:valAx>
        <c:axId val="28204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4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DFFF7-2BE4-402F-9495-8B072930C0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39C3F-1F1E-4E59-944B-9C98BBBF9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678581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F5A36-9A05-4A1C-A480-E92289C1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A9888-6C1F-4AEE-B13C-707ED5B58F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914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09312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485002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82282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566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5734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63775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829232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916290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24609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206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227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noblexar (Noblex)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203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F6085-94C0-4EA6-A6F5-7EE9562C8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79485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BB7BF-A001-4D00-B825-42BE38326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D65D51-1BF8-4E4F-8C4F-481EBBF13D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7754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FEB89-6B20-412E-8283-3207DDF8E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28246-3406-40E6-AB63-F0C2C2B2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69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8EE5-3F0D-4463-800A-FDB05C3BB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D9377A-A14C-4C55-9959-4C3CBAEEE9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4709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7E515-3001-49DC-B2B5-8BBFAF72C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44965-1498-4BF1-AF95-878307425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134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64B9-8FE4-4A82-B2A2-A2B2AE00E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6D63E7-129F-4F5D-839C-635A787777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156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734B0-1990-41C6-A8D7-67149083A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BA4D0-C0C0-4EF1-8C2F-5A163262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2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C2893-87C7-413B-8B4F-701852291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DC59C3-2D5B-43FB-A232-98E6FAEF07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1628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0C2EA-6E04-4C8E-BFB4-164314A84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5DD01-C8B7-4850-8974-37CC71DE2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176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39B85-0815-46EE-A17D-73BC010A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C2A015-720A-4551-88C6-70A50AB0EC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6746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3C8F6-B5A4-4BD4-8EB8-5601429D3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AF63E-D20C-4E00-A942-1FF0E91E6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39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D54EB-555B-4DF2-8B9A-363CDF50B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7C2409-2E6C-4F6F-900F-3B75592B72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2024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55517-0C10-4A42-9B52-386ECAB66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8945D-97AA-423B-918B-574B5E9E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265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535E7-B3E4-4928-AFBC-5EC2898A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4CBF1E-FD2C-45F2-84D4-9AFDE47F87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5568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6A87D-D712-40C1-AE65-8FCBECF6D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B681D-D30E-4706-89CE-BE25C4910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31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87D92-23DB-4B07-9F1F-F7A4E84B0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86BE5C-8214-4C56-8F35-93705AEDBD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3419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4EC37-ABB5-4D42-A3B5-3A560F0CE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786B6-2E0D-4C0D-BBA0-242F839A9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362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F6D52-2380-4923-BA28-8543F0B04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31C78E-3C55-4F0B-ACB6-65EDEA7A2E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6133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BC3DA-9C78-4331-BF70-A523A175B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50477-179A-4BA3-974D-02F915B27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293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C819-4542-4102-81A0-8856F35D0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BFC16A-895C-4E2F-B017-3AA7278151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2825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7B98D-47A4-4149-BC1D-7BAF90900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98935-EB4F-4BF1-A5FD-CB7F739A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63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1A1DA-4A41-41E1-BCF8-0ABA0C46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38911-C67A-455A-9545-C20F15687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200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851170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8683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1985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9886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6639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59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noblexar (Noblex) - 2017-08-24 10:39:51</a:t>
                      </a:r>
                      <a:r>
                        <a:rPr lang="es-ES" sz="1000"/>
                        <a:t>
Estamos muy seguros de nuestra pasión. ¡No te quedes afuera de esta promo! 🇦🇷 Conocé más ingresando en: www.noblex.com.ar/promoeliminatorias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722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FE372-7833-4556-B16F-5B5B4932B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114170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164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2017-09-04T12:55:20Z</dcterms:created>
  <dcterms:modified xsi:type="dcterms:W3CDTF">2017-09-04T12:55:40Z</dcterms:modified>
</cp:coreProperties>
</file>