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538472</c:v>
                </c:pt>
                <c:pt idx="1">
                  <c:v>538562</c:v>
                </c:pt>
                <c:pt idx="2">
                  <c:v>538593</c:v>
                </c:pt>
                <c:pt idx="3">
                  <c:v>538556</c:v>
                </c:pt>
                <c:pt idx="4">
                  <c:v>538564</c:v>
                </c:pt>
                <c:pt idx="5">
                  <c:v>538662</c:v>
                </c:pt>
                <c:pt idx="6">
                  <c:v>538715</c:v>
                </c:pt>
                <c:pt idx="7">
                  <c:v>538788</c:v>
                </c:pt>
                <c:pt idx="8">
                  <c:v>538760</c:v>
                </c:pt>
                <c:pt idx="9">
                  <c:v>538744</c:v>
                </c:pt>
                <c:pt idx="10">
                  <c:v>538724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A-481C-B717-53E8E4F551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056272"/>
        <c:axId val="231773400"/>
      </c:lineChart>
      <c:dateAx>
        <c:axId val="22905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73400"/>
        <c:crosses val="autoZero"/>
        <c:auto val="1"/>
        <c:lblOffset val="100"/>
        <c:baseTimeUnit val="days"/>
      </c:dateAx>
      <c:valAx>
        <c:axId val="23177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5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25-4644-8243-D7250F694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520360"/>
        <c:axId val="235517736"/>
      </c:radarChart>
      <c:catAx>
        <c:axId val="23552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17736"/>
        <c:crosses val="autoZero"/>
        <c:auto val="1"/>
        <c:lblAlgn val="ctr"/>
        <c:lblOffset val="100"/>
        <c:noMultiLvlLbl val="0"/>
      </c:catAx>
      <c:valAx>
        <c:axId val="23551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2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0.69978785300554003</c:v>
                </c:pt>
                <c:pt idx="1">
                  <c:v>2.9711225458064002E-3</c:v>
                </c:pt>
                <c:pt idx="2">
                  <c:v>5.9415830976815003E-3</c:v>
                </c:pt>
                <c:pt idx="3">
                  <c:v>0</c:v>
                </c:pt>
                <c:pt idx="4">
                  <c:v>1.4854426619133E-3</c:v>
                </c:pt>
                <c:pt idx="5">
                  <c:v>0</c:v>
                </c:pt>
                <c:pt idx="6">
                  <c:v>1.1509445170488001E-2</c:v>
                </c:pt>
                <c:pt idx="7">
                  <c:v>0</c:v>
                </c:pt>
                <c:pt idx="8">
                  <c:v>4.6401645216732996E-3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15-408B-BACF-392E865B6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58272"/>
        <c:axId val="280560896"/>
      </c:lineChart>
      <c:dateAx>
        <c:axId val="28055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60896"/>
        <c:crosses val="autoZero"/>
        <c:auto val="1"/>
        <c:lblOffset val="100"/>
        <c:baseTimeUnit val="days"/>
      </c:dateAx>
      <c:valAx>
        <c:axId val="28056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5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98</c:v>
                </c:pt>
                <c:pt idx="2">
                  <c:v>53</c:v>
                </c:pt>
                <c:pt idx="3">
                  <c:v>202</c:v>
                </c:pt>
                <c:pt idx="4">
                  <c:v>31</c:v>
                </c:pt>
                <c:pt idx="5">
                  <c:v>8</c:v>
                </c:pt>
                <c:pt idx="6">
                  <c:v>-29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C-4649-BBC4-14B7BB951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648288"/>
        <c:axId val="230985304"/>
      </c:barChart>
      <c:catAx>
        <c:axId val="27864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85304"/>
        <c:crosses val="autoZero"/>
        <c:auto val="1"/>
        <c:lblAlgn val="ctr"/>
        <c:lblOffset val="100"/>
        <c:noMultiLvlLbl val="0"/>
      </c:catAx>
      <c:valAx>
        <c:axId val="23098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64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331</c:v>
                </c:pt>
                <c:pt idx="1">
                  <c:v>90</c:v>
                </c:pt>
                <c:pt idx="2">
                  <c:v>31</c:v>
                </c:pt>
                <c:pt idx="3">
                  <c:v>-37</c:v>
                </c:pt>
                <c:pt idx="4">
                  <c:v>8</c:v>
                </c:pt>
                <c:pt idx="5">
                  <c:v>98</c:v>
                </c:pt>
                <c:pt idx="6">
                  <c:v>53</c:v>
                </c:pt>
                <c:pt idx="7">
                  <c:v>73</c:v>
                </c:pt>
                <c:pt idx="8">
                  <c:v>-28</c:v>
                </c:pt>
                <c:pt idx="9">
                  <c:v>-16</c:v>
                </c:pt>
                <c:pt idx="10">
                  <c:v>-20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56-4B91-98F6-04A1D065B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55896"/>
        <c:axId val="281051632"/>
      </c:lineChart>
      <c:dateAx>
        <c:axId val="28105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51632"/>
        <c:crosses val="autoZero"/>
        <c:auto val="1"/>
        <c:lblOffset val="100"/>
        <c:baseTimeUnit val="days"/>
      </c:dateAx>
      <c:valAx>
        <c:axId val="28105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5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  <c:pt idx="6">
                  <c:v>42977</c:v>
                </c:pt>
                <c:pt idx="7">
                  <c:v>42978</c:v>
                </c:pt>
                <c:pt idx="8">
                  <c:v>42979</c:v>
                </c:pt>
                <c:pt idx="9">
                  <c:v>42980</c:v>
                </c:pt>
                <c:pt idx="10">
                  <c:v>42981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0E-422B-9796-E10FE1505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78384"/>
        <c:axId val="292479040"/>
      </c:lineChart>
      <c:dateAx>
        <c:axId val="29247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9040"/>
        <c:crosses val="autoZero"/>
        <c:auto val="1"/>
        <c:lblOffset val="100"/>
        <c:baseTimeUnit val="days"/>
      </c:dateAx>
      <c:valAx>
        <c:axId val="2924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9-4E22-AD3D-1DDDB945E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75104"/>
        <c:axId val="292473464"/>
      </c:barChart>
      <c:catAx>
        <c:axId val="29247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3464"/>
        <c:crosses val="autoZero"/>
        <c:auto val="1"/>
        <c:lblAlgn val="ctr"/>
        <c:lblOffset val="100"/>
        <c:noMultiLvlLbl val="0"/>
      </c:catAx>
      <c:valAx>
        <c:axId val="29247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1.4853378586627E-3</c:v>
                </c:pt>
                <c:pt idx="2">
                  <c:v>1.1511368404635999E-2</c:v>
                </c:pt>
                <c:pt idx="3">
                  <c:v>0.69940846419779001</c:v>
                </c:pt>
                <c:pt idx="4">
                  <c:v>3.8061782628231E-3</c:v>
                </c:pt>
                <c:pt idx="5">
                  <c:v>5.9413514346507001E-3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A-4463-A6D6-88A631A08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474776"/>
        <c:axId val="292477072"/>
      </c:barChart>
      <c:catAx>
        <c:axId val="29247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7072"/>
        <c:crosses val="autoZero"/>
        <c:auto val="1"/>
        <c:lblAlgn val="ctr"/>
        <c:lblOffset val="100"/>
        <c:noMultiLvlLbl val="0"/>
      </c:catAx>
      <c:valAx>
        <c:axId val="29247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E-4A3E-A830-8F08882478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EE-4A3E-A830-8F08882478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483632"/>
        <c:axId val="292482976"/>
      </c:barChart>
      <c:catAx>
        <c:axId val="29248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2976"/>
        <c:crosses val="autoZero"/>
        <c:auto val="1"/>
        <c:lblAlgn val="ctr"/>
        <c:lblOffset val="100"/>
        <c:noMultiLvlLbl val="0"/>
      </c:catAx>
      <c:valAx>
        <c:axId val="29248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8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0.17963966206014001</c:v>
                </c:pt>
                <c:pt idx="10">
                  <c:v>0</c:v>
                </c:pt>
                <c:pt idx="11">
                  <c:v>4.6430514877266E-3</c:v>
                </c:pt>
                <c:pt idx="12">
                  <c:v>0</c:v>
                </c:pt>
                <c:pt idx="13">
                  <c:v>0</c:v>
                </c:pt>
                <c:pt idx="14">
                  <c:v>2.9715529521450001E-3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A3-4AC5-8F00-E4A4E10DD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76024"/>
        <c:axId val="231776352"/>
      </c:lineChart>
      <c:catAx>
        <c:axId val="23177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76352"/>
        <c:crosses val="autoZero"/>
        <c:auto val="1"/>
        <c:lblAlgn val="ctr"/>
        <c:lblOffset val="100"/>
        <c:noMultiLvlLbl val="0"/>
      </c:catAx>
      <c:valAx>
        <c:axId val="23177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7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54-4894-AF49-2232B9810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69488"/>
        <c:axId val="291569816"/>
      </c:lineChart>
      <c:catAx>
        <c:axId val="29156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9816"/>
        <c:crosses val="autoZero"/>
        <c:auto val="1"/>
        <c:lblAlgn val="ctr"/>
        <c:lblOffset val="100"/>
        <c:noMultiLvlLbl val="0"/>
      </c:catAx>
      <c:valAx>
        <c:axId val="29156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3.7134191100862001E-3</c:v>
                </c:pt>
                <c:pt idx="2">
                  <c:v>0.17967303757865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0-4A6C-B0B2-BFE16D46A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73752"/>
        <c:axId val="291566864"/>
      </c:barChart>
      <c:catAx>
        <c:axId val="29157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6864"/>
        <c:crosses val="autoZero"/>
        <c:auto val="1"/>
        <c:lblAlgn val="ctr"/>
        <c:lblOffset val="100"/>
        <c:noMultiLvlLbl val="0"/>
      </c:catAx>
      <c:valAx>
        <c:axId val="29156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7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A-4541-92EC-346EC069E0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EA-4541-92EC-346EC069E0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EA-4541-92EC-346EC069E0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EA-4541-92EC-346EC069E0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EA-4541-92EC-346EC069E0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EA-4541-92EC-346EC069E0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EA-4541-92EC-346EC069E0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EA-4541-92EC-346EC069E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562600"/>
        <c:axId val="291565880"/>
      </c:barChart>
      <c:catAx>
        <c:axId val="29156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5880"/>
        <c:crosses val="autoZero"/>
        <c:auto val="1"/>
        <c:lblAlgn val="ctr"/>
        <c:lblOffset val="100"/>
        <c:noMultiLvlLbl val="0"/>
      </c:catAx>
      <c:valAx>
        <c:axId val="29156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6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C1-4566-BF3A-5834BE0C8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984840"/>
        <c:axId val="358985168"/>
      </c:barChart>
      <c:catAx>
        <c:axId val="35898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85168"/>
        <c:crosses val="autoZero"/>
        <c:auto val="1"/>
        <c:lblAlgn val="ctr"/>
        <c:lblOffset val="100"/>
        <c:noMultiLvlLbl val="0"/>
      </c:catAx>
      <c:valAx>
        <c:axId val="35898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8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A538A-AF1E-4AED-BFE3-EC12BA9C3B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00CD2-F434-45E9-9B83-0EA88B43CA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8336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F846-3A13-4380-8B98-66228C11F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0A094-8845-4E1A-AB84-C7D029E75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33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50655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0353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8589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217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2566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935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9424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193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7472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4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0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E1C09-F992-49C5-874F-93040E69F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2358422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C7A4-2231-4CBD-AAD0-6D16A61C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082EFB-31DA-4E7E-B162-5BAFF79C6C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79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3E38D-9197-42CE-AD0A-5F0D38C92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77D68-56BD-4BA7-A8DE-D2D90C59D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479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31D94-DF1F-4867-BA04-AB2D9BBE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9398A-4C67-46FA-9B70-22D9A68ACA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391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BC76F-B6EC-4962-A763-62DAD283C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49AD8-5283-444E-99C7-6FCDDFB38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9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61578-2DA9-4922-8F50-688FD80BE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81AAE-3F2F-470B-B7D5-75A09476C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9104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EAA07-043A-4F2A-90B9-0CDBFF775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7C315-BA27-40AF-90A2-38AF5D992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8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E237-A8D3-4768-89CC-5C28A5DC0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8B18B3-C167-4316-88DF-5C9A795834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6412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036DC-C8D9-4AE4-BFD3-A620F2353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4FC6A-2D46-420C-AF28-D8BA6E28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85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BAC76-D4DC-48AB-9C25-EEF3B1B6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73451-19C9-4F0B-8A11-CC0490F184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645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03B75-A3B6-4F4E-8E21-8A29008A5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99D52-D38A-40D5-9864-7C35B2394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8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9B78C-9995-4165-9E41-170C4C0A9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38E6EC-1BA2-4998-AFBB-9287B1459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14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41677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767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2172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777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72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306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135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376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11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- 2017-08-24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MUY SEGUROS DE NUESTRA PASIÓN -
Comprá un Led Tv Smart 50" 4K. Si Argentina no clasifica, ¡te quedás con la tele y te devolvemos el dinero!
Enterate más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25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- 2017-08-30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 SEGUIMOS MUY SEGUROS DE NUESTRA PASIÓN -
¡Por eso te invitamos a registrar la compra de tu Led Tv Smart 50" 4K y participar de esta promo! Si Argentina no clasifica, te quedás con la tele y te devolvemos el dinero. 
Conocé más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67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- 2017-08-26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¡Porque apostamos fuerte a esta pasión lanzamos la Super Promo Eliminatorias!
¡Participar es fácil! 
Ingresá en: http://bit.ly/2vaPoHe, registrá la compra de tu Smart 50" 4K y si Argentina no clasifica te quedás con la tele y te devolvemos tu dinero. 
¡Eso sí que es estar muy seguros de nuestra pasión!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20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- 2017-09-01 11:56:06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40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85B9-FDE4-49B7-BBD7-91C0949F5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68723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35A5-A590-4401-8320-F1B231F0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634E53-1610-4700-800F-36C24505BB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486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78385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91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91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016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595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835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066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885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58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- 2017-08-25 14:11:36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6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- 2017-08-28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¡Todavía estás a tiempo de participar de esta pasión!
Enterate más de esta promo ingresando en: www.noblex.com.ar/promoeliminatorias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69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B1988-0923-49C1-850A-2D2670121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4265299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96F41-FDCF-4838-AA88-6F81813F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919E76-095B-4A75-A915-F5249AB435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194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93304-2F8B-4109-B371-8BD7AD2E9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116CC-46CD-41A5-AD31-590D7AB01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486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C3E9D-ED3C-4652-B425-C6B033CE3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F467E-36C8-4C53-A600-0BE8FC999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36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F6770-D5DF-43C4-8BB2-FF16C9AF7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3C6F7-0CDC-45EC-AFE4-A9BB43F8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7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CE1F1-62F9-45E1-9A3D-91422C1DA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9B197-A7EA-4D9B-867B-2F6370874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858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477B5-3097-4C10-8DBF-9E0A26F71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8371A-5640-4535-BE6C-47AEF8B5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209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CE709-1585-4450-AAC9-9173D8D6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BAE25-BD54-445E-9B22-9C312B2B06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003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7F6BC-7B40-499A-9F21-18A4F05E5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9DB66-97EA-458B-80DF-8810EB7C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55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9DF63-64B2-497A-9C9E-C1D35831C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F7375B-4C4E-493B-9E4A-B71E201AC7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633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6B3C3-D9B8-4201-B501-578DAC857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69AD1-2DAF-4EC8-BFEF-163BD0918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893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E9E5E-71C4-42F1-B3E4-C0A68020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86CDC-83C4-46B7-99AB-1F0B517C0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177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23AA6-4527-48E8-85E4-4D431FC4D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99EE6-938E-4865-9AB9-00A200D0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02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0CDE3-4FFE-48AB-A1AF-EDAE92968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74EF57-1917-4862-8988-8560BBAAA2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00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3CC52-15D1-4511-9762-C6C9BC28E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7E1D5-F980-4B2E-A52B-531095C5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93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296F-FE82-4C46-AF5B-9CAF0309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86B413-5EDC-4EE8-8CA4-253CCB10E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27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EFA10-2BFE-4A5A-B282-8237C7C85E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D3633-76B5-42A6-9BDA-86174BEE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43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42F9-9572-4AB4-B142-1A1C659A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CE2DBA-53E9-47E0-A015-9BD47AF4E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129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0106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3402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774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108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246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4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Rok Kneeteman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68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Aryel G. Leiva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9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Leonel Vcl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5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7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Nestor Daniel Cardona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25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Hector Burgos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7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 Micol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2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Laura Nair Diaz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2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Enzo Bruno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01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Enrique Oliva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651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3A69B-E430-47ED-9E6E-FCA6ACED0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198678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00F5-EAAA-400B-A333-92A0A4E46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D4D6F-4B96-469B-8A63-421E390CB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983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633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923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10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171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49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9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Musa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6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Romina Laura Pared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08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5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Anyelo Cvh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5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Franco Mauricio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181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C21C1-0828-416E-A654-30CBCD244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</p:spTree>
    <p:extLst>
      <p:ext uri="{BB962C8B-B14F-4D97-AF65-F5344CB8AC3E}">
        <p14:creationId xmlns:p14="http://schemas.microsoft.com/office/powerpoint/2010/main" val="3442607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6673-427A-4EA4-BD06-F0DC206AF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58C7F9-8633-403C-B833-DE13B2DE7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283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07829-2F51-4EA5-AD17-78354C4E0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E1E74-A729-43FC-8D66-DD342ECA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9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469</Words>
  <Application>Microsoft Office PowerPoint</Application>
  <PresentationFormat>On-screen Show (4:3)</PresentationFormat>
  <Paragraphs>223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2</vt:lpstr>
      <vt:lpstr>Facebook Own Posts Table - 2 of 2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2017-09-04T12:48:27Z</dcterms:created>
  <dcterms:modified xsi:type="dcterms:W3CDTF">2017-09-04T12:49:01Z</dcterms:modified>
</cp:coreProperties>
</file>