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5588</c:v>
                </c:pt>
                <c:pt idx="1">
                  <c:v>5597</c:v>
                </c:pt>
                <c:pt idx="2">
                  <c:v>5616</c:v>
                </c:pt>
                <c:pt idx="3">
                  <c:v>5627</c:v>
                </c:pt>
                <c:pt idx="4">
                  <c:v>5635</c:v>
                </c:pt>
                <c:pt idx="5">
                  <c:v>5647</c:v>
                </c:pt>
                <c:pt idx="6">
                  <c:v>5667</c:v>
                </c:pt>
                <c:pt idx="7">
                  <c:v>5697</c:v>
                </c:pt>
                <c:pt idx="8">
                  <c:v>5720</c:v>
                </c:pt>
                <c:pt idx="9">
                  <c:v>5751</c:v>
                </c:pt>
                <c:pt idx="10">
                  <c:v>5776</c:v>
                </c:pt>
                <c:pt idx="11">
                  <c:v>5799</c:v>
                </c:pt>
                <c:pt idx="12">
                  <c:v>5862</c:v>
                </c:pt>
                <c:pt idx="13">
                  <c:v>5855</c:v>
                </c:pt>
                <c:pt idx="14">
                  <c:v>5879</c:v>
                </c:pt>
                <c:pt idx="15">
                  <c:v>8353</c:v>
                </c:pt>
                <c:pt idx="16">
                  <c:v>10536</c:v>
                </c:pt>
                <c:pt idx="17">
                  <c:v>12668</c:v>
                </c:pt>
                <c:pt idx="18">
                  <c:v>14663</c:v>
                </c:pt>
                <c:pt idx="19">
                  <c:v>14678</c:v>
                </c:pt>
                <c:pt idx="20">
                  <c:v>14719</c:v>
                </c:pt>
                <c:pt idx="21">
                  <c:v>14796</c:v>
                </c:pt>
                <c:pt idx="22">
                  <c:v>14859</c:v>
                </c:pt>
                <c:pt idx="23">
                  <c:v>14896</c:v>
                </c:pt>
                <c:pt idx="24">
                  <c:v>14951</c:v>
                </c:pt>
                <c:pt idx="25">
                  <c:v>15050</c:v>
                </c:pt>
                <c:pt idx="26">
                  <c:v>15129</c:v>
                </c:pt>
                <c:pt idx="27">
                  <c:v>15181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8E-4D92-B2E8-12B81B77C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19096"/>
        <c:axId val="231220408"/>
      </c:lineChart>
      <c:dateAx>
        <c:axId val="231219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20408"/>
        <c:crosses val="autoZero"/>
        <c:auto val="1"/>
        <c:lblOffset val="100"/>
        <c:baseTimeUnit val="days"/>
      </c:dateAx>
      <c:valAx>
        <c:axId val="2312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C1-4793-98AE-8E93E4EAE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363904"/>
        <c:axId val="238143048"/>
      </c:radarChart>
      <c:catAx>
        <c:axId val="23536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43048"/>
        <c:crosses val="autoZero"/>
        <c:auto val="1"/>
        <c:lblAlgn val="ctr"/>
        <c:lblOffset val="100"/>
        <c:noMultiLvlLbl val="0"/>
      </c:catAx>
      <c:valAx>
        <c:axId val="23814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6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556</c:v>
                </c:pt>
                <c:pt idx="1">
                  <c:v>531</c:v>
                </c:pt>
                <c:pt idx="2">
                  <c:v>42</c:v>
                </c:pt>
                <c:pt idx="3">
                  <c:v>27</c:v>
                </c:pt>
                <c:pt idx="4">
                  <c:v>42</c:v>
                </c:pt>
                <c:pt idx="5">
                  <c:v>642</c:v>
                </c:pt>
                <c:pt idx="6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7E-48EC-9F24-E13E037E1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376552"/>
        <c:axId val="238376880"/>
      </c:barChart>
      <c:catAx>
        <c:axId val="23837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76880"/>
        <c:crosses val="autoZero"/>
        <c:auto val="1"/>
        <c:lblAlgn val="ctr"/>
        <c:lblOffset val="100"/>
        <c:noMultiLvlLbl val="0"/>
      </c:catAx>
      <c:valAx>
        <c:axId val="23837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7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85</c:v>
                </c:pt>
                <c:pt idx="1">
                  <c:v>85</c:v>
                </c:pt>
                <c:pt idx="2">
                  <c:v>84</c:v>
                </c:pt>
                <c:pt idx="3">
                  <c:v>85</c:v>
                </c:pt>
                <c:pt idx="4">
                  <c:v>81</c:v>
                </c:pt>
                <c:pt idx="5">
                  <c:v>81</c:v>
                </c:pt>
                <c:pt idx="6">
                  <c:v>81</c:v>
                </c:pt>
                <c:pt idx="7">
                  <c:v>81</c:v>
                </c:pt>
                <c:pt idx="8">
                  <c:v>81</c:v>
                </c:pt>
                <c:pt idx="9">
                  <c:v>81</c:v>
                </c:pt>
                <c:pt idx="10">
                  <c:v>81</c:v>
                </c:pt>
                <c:pt idx="11">
                  <c:v>81</c:v>
                </c:pt>
                <c:pt idx="12">
                  <c:v>81</c:v>
                </c:pt>
                <c:pt idx="13">
                  <c:v>81</c:v>
                </c:pt>
                <c:pt idx="14">
                  <c:v>81</c:v>
                </c:pt>
                <c:pt idx="15">
                  <c:v>81</c:v>
                </c:pt>
                <c:pt idx="16">
                  <c:v>81</c:v>
                </c:pt>
                <c:pt idx="17">
                  <c:v>81</c:v>
                </c:pt>
                <c:pt idx="18">
                  <c:v>81</c:v>
                </c:pt>
                <c:pt idx="19">
                  <c:v>81</c:v>
                </c:pt>
                <c:pt idx="20">
                  <c:v>81</c:v>
                </c:pt>
                <c:pt idx="21">
                  <c:v>81</c:v>
                </c:pt>
                <c:pt idx="22">
                  <c:v>81</c:v>
                </c:pt>
                <c:pt idx="23">
                  <c:v>81</c:v>
                </c:pt>
                <c:pt idx="24">
                  <c:v>81</c:v>
                </c:pt>
                <c:pt idx="25">
                  <c:v>81</c:v>
                </c:pt>
                <c:pt idx="26">
                  <c:v>81</c:v>
                </c:pt>
                <c:pt idx="27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39-4B6E-A335-3E2F48C23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373272"/>
        <c:axId val="300113368"/>
      </c:lineChart>
      <c:dateAx>
        <c:axId val="238373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13368"/>
        <c:crosses val="autoZero"/>
        <c:auto val="1"/>
        <c:lblOffset val="100"/>
        <c:baseTimeUnit val="days"/>
      </c:dateAx>
      <c:valAx>
        <c:axId val="30011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7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4743563</c:v>
                </c:pt>
                <c:pt idx="1">
                  <c:v>4874396</c:v>
                </c:pt>
                <c:pt idx="2">
                  <c:v>5166730</c:v>
                </c:pt>
                <c:pt idx="3">
                  <c:v>5401453</c:v>
                </c:pt>
                <c:pt idx="4">
                  <c:v>5616168</c:v>
                </c:pt>
                <c:pt idx="5">
                  <c:v>5870578</c:v>
                </c:pt>
                <c:pt idx="6">
                  <c:v>6111122</c:v>
                </c:pt>
                <c:pt idx="7">
                  <c:v>6348982</c:v>
                </c:pt>
                <c:pt idx="8">
                  <c:v>6561194</c:v>
                </c:pt>
                <c:pt idx="9">
                  <c:v>6835494</c:v>
                </c:pt>
                <c:pt idx="10">
                  <c:v>7183698</c:v>
                </c:pt>
                <c:pt idx="11">
                  <c:v>7539631</c:v>
                </c:pt>
                <c:pt idx="12">
                  <c:v>7866077</c:v>
                </c:pt>
                <c:pt idx="13">
                  <c:v>7866077</c:v>
                </c:pt>
                <c:pt idx="14">
                  <c:v>8528176</c:v>
                </c:pt>
                <c:pt idx="15">
                  <c:v>8528176</c:v>
                </c:pt>
                <c:pt idx="16">
                  <c:v>9036255</c:v>
                </c:pt>
                <c:pt idx="17">
                  <c:v>10080398</c:v>
                </c:pt>
                <c:pt idx="18">
                  <c:v>10309943</c:v>
                </c:pt>
                <c:pt idx="19">
                  <c:v>10309943</c:v>
                </c:pt>
                <c:pt idx="20">
                  <c:v>11237832</c:v>
                </c:pt>
                <c:pt idx="21">
                  <c:v>11364331</c:v>
                </c:pt>
                <c:pt idx="22">
                  <c:v>11610552</c:v>
                </c:pt>
                <c:pt idx="23">
                  <c:v>11727716</c:v>
                </c:pt>
                <c:pt idx="24">
                  <c:v>11857861</c:v>
                </c:pt>
                <c:pt idx="25">
                  <c:v>11974431</c:v>
                </c:pt>
                <c:pt idx="26">
                  <c:v>12086423</c:v>
                </c:pt>
                <c:pt idx="27">
                  <c:v>12195797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68-45CA-AE44-4B7DB70CB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63968"/>
        <c:axId val="304266920"/>
      </c:lineChart>
      <c:dateAx>
        <c:axId val="30426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6920"/>
        <c:crosses val="autoZero"/>
        <c:auto val="1"/>
        <c:lblOffset val="100"/>
        <c:baseTimeUnit val="days"/>
      </c:dateAx>
      <c:valAx>
        <c:axId val="30426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327</c:v>
                </c:pt>
                <c:pt idx="1">
                  <c:v>286962</c:v>
                </c:pt>
                <c:pt idx="2">
                  <c:v>239164</c:v>
                </c:pt>
                <c:pt idx="3">
                  <c:v>307408</c:v>
                </c:pt>
                <c:pt idx="4">
                  <c:v>264794</c:v>
                </c:pt>
                <c:pt idx="5">
                  <c:v>239426</c:v>
                </c:pt>
                <c:pt idx="6">
                  <c:v>227916</c:v>
                </c:pt>
                <c:pt idx="7">
                  <c:v>228422</c:v>
                </c:pt>
                <c:pt idx="8">
                  <c:v>268533</c:v>
                </c:pt>
                <c:pt idx="9">
                  <c:v>342776</c:v>
                </c:pt>
                <c:pt idx="10">
                  <c:v>355905</c:v>
                </c:pt>
                <c:pt idx="11">
                  <c:v>336359</c:v>
                </c:pt>
                <c:pt idx="12">
                  <c:v>320669</c:v>
                </c:pt>
                <c:pt idx="13">
                  <c:v>327802</c:v>
                </c:pt>
                <c:pt idx="14">
                  <c:v>298948</c:v>
                </c:pt>
                <c:pt idx="15">
                  <c:v>125819</c:v>
                </c:pt>
                <c:pt idx="16">
                  <c:v>973986</c:v>
                </c:pt>
                <c:pt idx="17">
                  <c:v>315765</c:v>
                </c:pt>
                <c:pt idx="18">
                  <c:v>605006</c:v>
                </c:pt>
                <c:pt idx="19">
                  <c:v>547987</c:v>
                </c:pt>
                <c:pt idx="20">
                  <c:v>121762</c:v>
                </c:pt>
                <c:pt idx="21">
                  <c:v>125356</c:v>
                </c:pt>
                <c:pt idx="22">
                  <c:v>117028</c:v>
                </c:pt>
                <c:pt idx="23">
                  <c:v>127685</c:v>
                </c:pt>
                <c:pt idx="24">
                  <c:v>119590</c:v>
                </c:pt>
                <c:pt idx="25">
                  <c:v>110144</c:v>
                </c:pt>
                <c:pt idx="26">
                  <c:v>109751</c:v>
                </c:pt>
                <c:pt idx="27">
                  <c:v>111702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14-4CE7-9F85-BA980C961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521088"/>
        <c:axId val="234521416"/>
      </c:lineChart>
      <c:dateAx>
        <c:axId val="23452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21416"/>
        <c:crosses val="autoZero"/>
        <c:auto val="1"/>
        <c:lblOffset val="100"/>
        <c:baseTimeUnit val="days"/>
      </c:dateAx>
      <c:valAx>
        <c:axId val="23452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2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4.0369999999999999</c:v>
                </c:pt>
                <c:pt idx="1">
                  <c:v>3499.5365999999999</c:v>
                </c:pt>
                <c:pt idx="2">
                  <c:v>2847.1905000000002</c:v>
                </c:pt>
                <c:pt idx="3">
                  <c:v>3659.6190000000001</c:v>
                </c:pt>
                <c:pt idx="4">
                  <c:v>3152.3094999999998</c:v>
                </c:pt>
                <c:pt idx="5">
                  <c:v>2816.7764999999999</c:v>
                </c:pt>
                <c:pt idx="6">
                  <c:v>2681.3647000000001</c:v>
                </c:pt>
                <c:pt idx="7">
                  <c:v>2687.3175999999999</c:v>
                </c:pt>
                <c:pt idx="8">
                  <c:v>3159.2118</c:v>
                </c:pt>
                <c:pt idx="9">
                  <c:v>4032.6588000000002</c:v>
                </c:pt>
                <c:pt idx="10">
                  <c:v>4187.1175999999996</c:v>
                </c:pt>
                <c:pt idx="11">
                  <c:v>3957.1646999999998</c:v>
                </c:pt>
                <c:pt idx="12">
                  <c:v>3772.5765000000001</c:v>
                </c:pt>
                <c:pt idx="13">
                  <c:v>3856.4940999999999</c:v>
                </c:pt>
                <c:pt idx="14">
                  <c:v>3517.0353</c:v>
                </c:pt>
                <c:pt idx="15">
                  <c:v>1480.2235000000001</c:v>
                </c:pt>
                <c:pt idx="16">
                  <c:v>11458.658799999999</c:v>
                </c:pt>
                <c:pt idx="17">
                  <c:v>3714.8824</c:v>
                </c:pt>
                <c:pt idx="18">
                  <c:v>7117.7175999999999</c:v>
                </c:pt>
                <c:pt idx="19">
                  <c:v>6446.9058999999997</c:v>
                </c:pt>
                <c:pt idx="20">
                  <c:v>1432.4940999999999</c:v>
                </c:pt>
                <c:pt idx="21">
                  <c:v>1474.7764999999999</c:v>
                </c:pt>
                <c:pt idx="22">
                  <c:v>1376.8</c:v>
                </c:pt>
                <c:pt idx="23">
                  <c:v>1502.1765</c:v>
                </c:pt>
                <c:pt idx="24">
                  <c:v>1406.9412</c:v>
                </c:pt>
                <c:pt idx="25">
                  <c:v>1295.8117999999999</c:v>
                </c:pt>
                <c:pt idx="26">
                  <c:v>1291.1882000000001</c:v>
                </c:pt>
                <c:pt idx="27">
                  <c:v>1314.1412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B-4B50-BE7D-2B5E54AE4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15224"/>
        <c:axId val="306813584"/>
      </c:lineChart>
      <c:dateAx>
        <c:axId val="30681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13584"/>
        <c:crosses val="autoZero"/>
        <c:auto val="1"/>
        <c:lblOffset val="100"/>
        <c:baseTimeUnit val="days"/>
      </c:dateAx>
      <c:valAx>
        <c:axId val="30681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1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8.9766606822261993E-2</c:v>
                </c:pt>
                <c:pt idx="1">
                  <c:v>0.37553648068669998</c:v>
                </c:pt>
                <c:pt idx="2">
                  <c:v>0.17838030681413</c:v>
                </c:pt>
                <c:pt idx="3">
                  <c:v>7.1161714997330996E-2</c:v>
                </c:pt>
                <c:pt idx="4">
                  <c:v>0.19534718522465</c:v>
                </c:pt>
                <c:pt idx="5">
                  <c:v>7.0909413224606005E-2</c:v>
                </c:pt>
                <c:pt idx="6">
                  <c:v>0.12374049849744</c:v>
                </c:pt>
                <c:pt idx="7">
                  <c:v>1.7599436818022E-2</c:v>
                </c:pt>
                <c:pt idx="8">
                  <c:v>7.0077084793273001E-2</c:v>
                </c:pt>
                <c:pt idx="9">
                  <c:v>6.9747166521359996E-2</c:v>
                </c:pt>
                <c:pt idx="10">
                  <c:v>0.15616866215513001</c:v>
                </c:pt>
                <c:pt idx="11">
                  <c:v>-3.4560221185415997E-2</c:v>
                </c:pt>
                <c:pt idx="12">
                  <c:v>0.12006861063465001</c:v>
                </c:pt>
                <c:pt idx="13">
                  <c:v>6.8282690337998997E-2</c:v>
                </c:pt>
                <c:pt idx="14">
                  <c:v>0.18748934719617999</c:v>
                </c:pt>
                <c:pt idx="15">
                  <c:v>1.0539629005058999</c:v>
                </c:pt>
                <c:pt idx="16">
                  <c:v>49.184667513765</c:v>
                </c:pt>
                <c:pt idx="17">
                  <c:v>0.49129460437855998</c:v>
                </c:pt>
                <c:pt idx="18">
                  <c:v>28.679107208196001</c:v>
                </c:pt>
                <c:pt idx="19">
                  <c:v>0.29311520109066003</c:v>
                </c:pt>
                <c:pt idx="20">
                  <c:v>0.13607293509321</c:v>
                </c:pt>
                <c:pt idx="21">
                  <c:v>0.16263468184589999</c:v>
                </c:pt>
                <c:pt idx="22">
                  <c:v>-0.14837795912862001</c:v>
                </c:pt>
                <c:pt idx="23">
                  <c:v>0.12771392081737001</c:v>
                </c:pt>
                <c:pt idx="24">
                  <c:v>8.7113851102325002E-2</c:v>
                </c:pt>
                <c:pt idx="25">
                  <c:v>0.13333333333333</c:v>
                </c:pt>
                <c:pt idx="26">
                  <c:v>0.22532971038505001</c:v>
                </c:pt>
                <c:pt idx="27">
                  <c:v>0.11217419993402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D4-4F9B-892B-08C64A735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11288"/>
        <c:axId val="306811616"/>
      </c:lineChart>
      <c:dateAx>
        <c:axId val="306811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11616"/>
        <c:crosses val="autoZero"/>
        <c:auto val="1"/>
        <c:lblOffset val="100"/>
        <c:baseTimeUnit val="days"/>
      </c:dateAx>
      <c:valAx>
        <c:axId val="3068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1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42951</c:v>
                </c:pt>
                <c:pt idx="1">
                  <c:v>42952</c:v>
                </c:pt>
                <c:pt idx="2">
                  <c:v>42953</c:v>
                </c:pt>
                <c:pt idx="3">
                  <c:v>42954</c:v>
                </c:pt>
                <c:pt idx="4">
                  <c:v>42955</c:v>
                </c:pt>
                <c:pt idx="5">
                  <c:v>42956</c:v>
                </c:pt>
                <c:pt idx="6">
                  <c:v>42957</c:v>
                </c:pt>
                <c:pt idx="7">
                  <c:v>42958</c:v>
                </c:pt>
                <c:pt idx="8">
                  <c:v>42959</c:v>
                </c:pt>
                <c:pt idx="9">
                  <c:v>42960</c:v>
                </c:pt>
                <c:pt idx="10">
                  <c:v>42961</c:v>
                </c:pt>
                <c:pt idx="11">
                  <c:v>42962</c:v>
                </c:pt>
                <c:pt idx="12">
                  <c:v>42963</c:v>
                </c:pt>
                <c:pt idx="13">
                  <c:v>42964</c:v>
                </c:pt>
                <c:pt idx="14">
                  <c:v>42965</c:v>
                </c:pt>
                <c:pt idx="15">
                  <c:v>42966</c:v>
                </c:pt>
                <c:pt idx="16">
                  <c:v>42967</c:v>
                </c:pt>
                <c:pt idx="17">
                  <c:v>42968</c:v>
                </c:pt>
                <c:pt idx="18">
                  <c:v>42969</c:v>
                </c:pt>
                <c:pt idx="19">
                  <c:v>42970</c:v>
                </c:pt>
                <c:pt idx="20">
                  <c:v>42971</c:v>
                </c:pt>
                <c:pt idx="21">
                  <c:v>42972</c:v>
                </c:pt>
                <c:pt idx="22">
                  <c:v>42973</c:v>
                </c:pt>
                <c:pt idx="23">
                  <c:v>42974</c:v>
                </c:pt>
                <c:pt idx="24">
                  <c:v>42975</c:v>
                </c:pt>
                <c:pt idx="25">
                  <c:v>42976</c:v>
                </c:pt>
                <c:pt idx="26">
                  <c:v>42977</c:v>
                </c:pt>
                <c:pt idx="27">
                  <c:v>42978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6.1699999999999998E-2</c:v>
                </c:pt>
                <c:pt idx="1">
                  <c:v>0.25609999999999999</c:v>
                </c:pt>
                <c:pt idx="2">
                  <c:v>0.11899999999999999</c:v>
                </c:pt>
                <c:pt idx="3">
                  <c:v>4.7600000000000003E-2</c:v>
                </c:pt>
                <c:pt idx="4">
                  <c:v>0.13100000000000001</c:v>
                </c:pt>
                <c:pt idx="5">
                  <c:v>4.7100000000000003E-2</c:v>
                </c:pt>
                <c:pt idx="6">
                  <c:v>8.2400000000000001E-2</c:v>
                </c:pt>
                <c:pt idx="7">
                  <c:v>1.18E-2</c:v>
                </c:pt>
                <c:pt idx="8">
                  <c:v>4.7100000000000003E-2</c:v>
                </c:pt>
                <c:pt idx="9">
                  <c:v>4.7100000000000003E-2</c:v>
                </c:pt>
                <c:pt idx="10">
                  <c:v>0.10589999999999999</c:v>
                </c:pt>
                <c:pt idx="11">
                  <c:v>-2.35E-2</c:v>
                </c:pt>
                <c:pt idx="12">
                  <c:v>8.2400000000000001E-2</c:v>
                </c:pt>
                <c:pt idx="13">
                  <c:v>4.7100000000000003E-2</c:v>
                </c:pt>
                <c:pt idx="14">
                  <c:v>0.12939999999999999</c:v>
                </c:pt>
                <c:pt idx="15">
                  <c:v>0.88239999999999996</c:v>
                </c:pt>
                <c:pt idx="16">
                  <c:v>54.647100000000002</c:v>
                </c:pt>
                <c:pt idx="17">
                  <c:v>0.67059999999999997</c:v>
                </c:pt>
                <c:pt idx="18">
                  <c:v>46.105899999999998</c:v>
                </c:pt>
                <c:pt idx="19">
                  <c:v>0.50590000000000002</c:v>
                </c:pt>
                <c:pt idx="20">
                  <c:v>0.23530000000000001</c:v>
                </c:pt>
                <c:pt idx="21">
                  <c:v>0.28239999999999998</c:v>
                </c:pt>
                <c:pt idx="22">
                  <c:v>-0.25879999999999997</c:v>
                </c:pt>
                <c:pt idx="23">
                  <c:v>0.2235</c:v>
                </c:pt>
                <c:pt idx="24">
                  <c:v>0.15290000000000001</c:v>
                </c:pt>
                <c:pt idx="25">
                  <c:v>0.23530000000000001</c:v>
                </c:pt>
                <c:pt idx="26">
                  <c:v>0.4</c:v>
                </c:pt>
                <c:pt idx="27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CA-4143-944E-9F31B2166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808336"/>
        <c:axId val="306816864"/>
      </c:lineChart>
      <c:dateAx>
        <c:axId val="30680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16864"/>
        <c:crosses val="autoZero"/>
        <c:auto val="1"/>
        <c:lblOffset val="100"/>
        <c:baseTimeUnit val="days"/>
      </c:dateAx>
      <c:valAx>
        <c:axId val="30681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80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FB29-4BC2-4D82-A16F-DFA315B304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66606F-E3C9-4637-9CA0-9DBD5A874C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83937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B82BF-573F-4671-8305-448820F1E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0AF0B8-B1FD-408A-8F41-1606C0F475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601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BAD51-6A36-4A22-8062-A11ED4E23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9DBAC-86E8-471F-B848-4780A5C8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517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BFC5-9B79-4E07-BB41-6242DC6FC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6B566-1A47-409C-B69C-686BC4FF5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798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774E8-499D-4C6C-B9EF-E534D7418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392D7-908B-4D7C-AF43-2747223CB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51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45112-372E-46AE-86A5-7121EE106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5F3B3-D0D2-436B-9DA9-A07FBE1A1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789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441591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4548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503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440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963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46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8356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5751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084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041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369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1422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35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159.3291%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86.4750%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729.0172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691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02644-A048-4AA2-AF25-5F48942E6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7162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5DD7-4CE0-485F-B0D3-EE815A78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704946-A362-4BED-A746-600750E07E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9211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41BC5-D452-404D-96EA-C2BF5AC7F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917C8-F122-4143-AF62-D00B113A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8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216F6-B027-43FB-9F2D-00C8A4133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1C924B-0B65-4299-B2F5-438F803DF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3204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C8E45-F007-4619-A523-6A16185A0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EF131-2220-41E6-A471-30226B42A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031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DC658-CDB8-4EB8-A1FB-FF26D7AF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AA343-D65A-4E1C-8749-4DA99F02C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718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93679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3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966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955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508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25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23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- 2017-08-07 10:17:30</a:t>
                      </a:r>
                      <a:r>
                        <a:rPr lang="es-ES" sz="1000"/>
                        <a:t>
Qué es Compliance?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8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13:43:41</a:t>
                      </a:r>
                      <a:r>
                        <a:rPr lang="fi-FI" sz="1000"/>
                        <a:t>
Nissan Kicks B3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6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13:42:41</a:t>
                      </a:r>
                      <a:r>
                        <a:rPr lang="fi-FI" sz="1000"/>
                        <a:t>
Nissan Kicks B2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2.6306%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1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13:41:06</a:t>
                      </a:r>
                      <a:r>
                        <a:rPr lang="fi-FI" sz="1000"/>
                        <a:t>
Nissan Kicks B1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4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6E684-D416-40AE-A8FC-0143C4DB2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366798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782C0-1FA8-4707-8C30-99BCD1868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78AF78-26E3-4352-82FF-189953D7B7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1944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65492-1BE5-48E3-9131-FF9BF9BEE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71838-319B-484F-BF49-4B111A486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169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5F7D-897F-464F-AA6D-24182024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342FBE-864B-41E0-91E9-4F0EE83877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269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CEB79-5FEA-424A-B1A8-27538C0CF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4AE37-90E7-4CA6-924F-049A86F2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534A-B371-457B-BD07-608C8318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EFCB11-BC39-4F3A-91D2-B345ECC471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0938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F6A2A-07D4-4F0A-B4F2-8D5DC8227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66B23-4D8D-4730-8230-95AA34864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293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B33F4-4053-4D68-99AB-2268BF60B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1283AC-18B3-40BD-98EC-0C09E1C566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128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311E5-82FE-43E3-9C68-A6A3C50D7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034CA-8DFA-47BF-9563-4C03DE3A9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48F42-9C29-44D8-8C3B-F65242545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A0433F-3C20-410A-A001-548752303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4053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36249-9974-4E07-A39C-34DC2B99D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C4737-6DFE-4063-BC95-AEFBCC7D5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427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2017-09-03T16:54:12Z</dcterms:created>
  <dcterms:modified xsi:type="dcterms:W3CDTF">2017-09-03T16:54:32Z</dcterms:modified>
</cp:coreProperties>
</file>