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42950</c:v>
                </c:pt>
                <c:pt idx="1">
                  <c:v>42951</c:v>
                </c:pt>
                <c:pt idx="2">
                  <c:v>42952</c:v>
                </c:pt>
                <c:pt idx="3">
                  <c:v>42953</c:v>
                </c:pt>
                <c:pt idx="4">
                  <c:v>42954</c:v>
                </c:pt>
                <c:pt idx="5">
                  <c:v>42955</c:v>
                </c:pt>
                <c:pt idx="6">
                  <c:v>42956</c:v>
                </c:pt>
                <c:pt idx="7">
                  <c:v>42957</c:v>
                </c:pt>
                <c:pt idx="8">
                  <c:v>42958</c:v>
                </c:pt>
                <c:pt idx="9">
                  <c:v>42959</c:v>
                </c:pt>
                <c:pt idx="10">
                  <c:v>42960</c:v>
                </c:pt>
                <c:pt idx="11">
                  <c:v>42961</c:v>
                </c:pt>
                <c:pt idx="12">
                  <c:v>42962</c:v>
                </c:pt>
                <c:pt idx="13">
                  <c:v>42963</c:v>
                </c:pt>
                <c:pt idx="14">
                  <c:v>42964</c:v>
                </c:pt>
                <c:pt idx="15">
                  <c:v>42965</c:v>
                </c:pt>
                <c:pt idx="16">
                  <c:v>42966</c:v>
                </c:pt>
                <c:pt idx="17">
                  <c:v>42967</c:v>
                </c:pt>
                <c:pt idx="18">
                  <c:v>42968</c:v>
                </c:pt>
                <c:pt idx="19">
                  <c:v>42969</c:v>
                </c:pt>
                <c:pt idx="20">
                  <c:v>42970</c:v>
                </c:pt>
                <c:pt idx="21">
                  <c:v>42971</c:v>
                </c:pt>
                <c:pt idx="22">
                  <c:v>42972</c:v>
                </c:pt>
                <c:pt idx="23">
                  <c:v>42973</c:v>
                </c:pt>
                <c:pt idx="24">
                  <c:v>42974</c:v>
                </c:pt>
                <c:pt idx="25">
                  <c:v>42975</c:v>
                </c:pt>
                <c:pt idx="26">
                  <c:v>42976</c:v>
                </c:pt>
                <c:pt idx="27">
                  <c:v>42977</c:v>
                </c:pt>
                <c:pt idx="28">
                  <c:v>42978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5552</c:v>
                </c:pt>
                <c:pt idx="1">
                  <c:v>5588</c:v>
                </c:pt>
                <c:pt idx="2">
                  <c:v>5597</c:v>
                </c:pt>
                <c:pt idx="3">
                  <c:v>5616</c:v>
                </c:pt>
                <c:pt idx="4">
                  <c:v>5627</c:v>
                </c:pt>
                <c:pt idx="5">
                  <c:v>5635</c:v>
                </c:pt>
                <c:pt idx="6">
                  <c:v>5647</c:v>
                </c:pt>
                <c:pt idx="7">
                  <c:v>5667</c:v>
                </c:pt>
                <c:pt idx="8">
                  <c:v>5697</c:v>
                </c:pt>
                <c:pt idx="9">
                  <c:v>5720</c:v>
                </c:pt>
                <c:pt idx="10">
                  <c:v>5751</c:v>
                </c:pt>
                <c:pt idx="11">
                  <c:v>5776</c:v>
                </c:pt>
                <c:pt idx="12">
                  <c:v>5799</c:v>
                </c:pt>
                <c:pt idx="13">
                  <c:v>5862</c:v>
                </c:pt>
                <c:pt idx="14">
                  <c:v>5855</c:v>
                </c:pt>
                <c:pt idx="15">
                  <c:v>5879</c:v>
                </c:pt>
                <c:pt idx="16">
                  <c:v>8353</c:v>
                </c:pt>
                <c:pt idx="17">
                  <c:v>10536</c:v>
                </c:pt>
                <c:pt idx="18">
                  <c:v>12668</c:v>
                </c:pt>
                <c:pt idx="19">
                  <c:v>14663</c:v>
                </c:pt>
                <c:pt idx="20">
                  <c:v>14678</c:v>
                </c:pt>
                <c:pt idx="21">
                  <c:v>14719</c:v>
                </c:pt>
                <c:pt idx="22">
                  <c:v>14796</c:v>
                </c:pt>
                <c:pt idx="23">
                  <c:v>14859</c:v>
                </c:pt>
                <c:pt idx="24">
                  <c:v>14896</c:v>
                </c:pt>
                <c:pt idx="25">
                  <c:v>14951</c:v>
                </c:pt>
                <c:pt idx="26">
                  <c:v>15050</c:v>
                </c:pt>
                <c:pt idx="27">
                  <c:v>15129</c:v>
                </c:pt>
                <c:pt idx="28">
                  <c:v>15181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8E-471A-85DA-AB8F5A65D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313992"/>
        <c:axId val="232314648"/>
      </c:lineChart>
      <c:dateAx>
        <c:axId val="232313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14648"/>
        <c:crosses val="autoZero"/>
        <c:auto val="1"/>
        <c:lblOffset val="100"/>
        <c:baseTimeUnit val="days"/>
      </c:dateAx>
      <c:valAx>
        <c:axId val="232314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1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F2-4E72-9DE1-0ABDE7EE5F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2862760"/>
        <c:axId val="232863088"/>
      </c:radarChart>
      <c:catAx>
        <c:axId val="23286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63088"/>
        <c:crosses val="autoZero"/>
        <c:auto val="1"/>
        <c:lblAlgn val="ctr"/>
        <c:lblOffset val="100"/>
        <c:noMultiLvlLbl val="0"/>
      </c:catAx>
      <c:valAx>
        <c:axId val="23286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6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556</c:v>
                </c:pt>
                <c:pt idx="1">
                  <c:v>531</c:v>
                </c:pt>
                <c:pt idx="2">
                  <c:v>42</c:v>
                </c:pt>
                <c:pt idx="3">
                  <c:v>27</c:v>
                </c:pt>
                <c:pt idx="4">
                  <c:v>42</c:v>
                </c:pt>
                <c:pt idx="5">
                  <c:v>642</c:v>
                </c:pt>
                <c:pt idx="6">
                  <c:v>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0E-4AE2-ABC4-54DC78A63B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504256"/>
        <c:axId val="294498024"/>
      </c:barChart>
      <c:catAx>
        <c:axId val="29450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98024"/>
        <c:crosses val="autoZero"/>
        <c:auto val="1"/>
        <c:lblAlgn val="ctr"/>
        <c:lblOffset val="100"/>
        <c:noMultiLvlLbl val="0"/>
      </c:catAx>
      <c:valAx>
        <c:axId val="29449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50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42950</c:v>
                </c:pt>
                <c:pt idx="1">
                  <c:v>42951</c:v>
                </c:pt>
                <c:pt idx="2">
                  <c:v>42952</c:v>
                </c:pt>
                <c:pt idx="3">
                  <c:v>42953</c:v>
                </c:pt>
                <c:pt idx="4">
                  <c:v>42954</c:v>
                </c:pt>
                <c:pt idx="5">
                  <c:v>42955</c:v>
                </c:pt>
                <c:pt idx="6">
                  <c:v>42956</c:v>
                </c:pt>
                <c:pt idx="7">
                  <c:v>42957</c:v>
                </c:pt>
                <c:pt idx="8">
                  <c:v>42958</c:v>
                </c:pt>
                <c:pt idx="9">
                  <c:v>42959</c:v>
                </c:pt>
                <c:pt idx="10">
                  <c:v>42960</c:v>
                </c:pt>
                <c:pt idx="11">
                  <c:v>42961</c:v>
                </c:pt>
                <c:pt idx="12">
                  <c:v>42962</c:v>
                </c:pt>
                <c:pt idx="13">
                  <c:v>42963</c:v>
                </c:pt>
                <c:pt idx="14">
                  <c:v>42964</c:v>
                </c:pt>
                <c:pt idx="15">
                  <c:v>42965</c:v>
                </c:pt>
                <c:pt idx="16">
                  <c:v>42966</c:v>
                </c:pt>
                <c:pt idx="17">
                  <c:v>42967</c:v>
                </c:pt>
                <c:pt idx="18">
                  <c:v>42968</c:v>
                </c:pt>
                <c:pt idx="19">
                  <c:v>42969</c:v>
                </c:pt>
                <c:pt idx="20">
                  <c:v>42970</c:v>
                </c:pt>
                <c:pt idx="21">
                  <c:v>42971</c:v>
                </c:pt>
                <c:pt idx="22">
                  <c:v>42972</c:v>
                </c:pt>
                <c:pt idx="23">
                  <c:v>42973</c:v>
                </c:pt>
                <c:pt idx="24">
                  <c:v>42974</c:v>
                </c:pt>
                <c:pt idx="25">
                  <c:v>42975</c:v>
                </c:pt>
                <c:pt idx="26">
                  <c:v>42976</c:v>
                </c:pt>
                <c:pt idx="27">
                  <c:v>42977</c:v>
                </c:pt>
                <c:pt idx="28">
                  <c:v>42978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82</c:v>
                </c:pt>
                <c:pt idx="1">
                  <c:v>85</c:v>
                </c:pt>
                <c:pt idx="2">
                  <c:v>85</c:v>
                </c:pt>
                <c:pt idx="3">
                  <c:v>84</c:v>
                </c:pt>
                <c:pt idx="4">
                  <c:v>85</c:v>
                </c:pt>
                <c:pt idx="5">
                  <c:v>81</c:v>
                </c:pt>
                <c:pt idx="6">
                  <c:v>81</c:v>
                </c:pt>
                <c:pt idx="7">
                  <c:v>81</c:v>
                </c:pt>
                <c:pt idx="8">
                  <c:v>81</c:v>
                </c:pt>
                <c:pt idx="9">
                  <c:v>81</c:v>
                </c:pt>
                <c:pt idx="10">
                  <c:v>81</c:v>
                </c:pt>
                <c:pt idx="11">
                  <c:v>81</c:v>
                </c:pt>
                <c:pt idx="12">
                  <c:v>81</c:v>
                </c:pt>
                <c:pt idx="13">
                  <c:v>81</c:v>
                </c:pt>
                <c:pt idx="14">
                  <c:v>81</c:v>
                </c:pt>
                <c:pt idx="15">
                  <c:v>81</c:v>
                </c:pt>
                <c:pt idx="16">
                  <c:v>81</c:v>
                </c:pt>
                <c:pt idx="17">
                  <c:v>81</c:v>
                </c:pt>
                <c:pt idx="18">
                  <c:v>81</c:v>
                </c:pt>
                <c:pt idx="19">
                  <c:v>81</c:v>
                </c:pt>
                <c:pt idx="20">
                  <c:v>81</c:v>
                </c:pt>
                <c:pt idx="21">
                  <c:v>81</c:v>
                </c:pt>
                <c:pt idx="22">
                  <c:v>81</c:v>
                </c:pt>
                <c:pt idx="23">
                  <c:v>81</c:v>
                </c:pt>
                <c:pt idx="24">
                  <c:v>81</c:v>
                </c:pt>
                <c:pt idx="25">
                  <c:v>81</c:v>
                </c:pt>
                <c:pt idx="26">
                  <c:v>81</c:v>
                </c:pt>
                <c:pt idx="27">
                  <c:v>81</c:v>
                </c:pt>
                <c:pt idx="28">
                  <c:v>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EA-423F-8DD2-52A0A15AA1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262592"/>
        <c:axId val="296268168"/>
      </c:lineChart>
      <c:dateAx>
        <c:axId val="296262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68168"/>
        <c:crosses val="autoZero"/>
        <c:auto val="1"/>
        <c:lblOffset val="100"/>
        <c:baseTimeUnit val="days"/>
      </c:dateAx>
      <c:valAx>
        <c:axId val="29626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6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42950</c:v>
                </c:pt>
                <c:pt idx="1">
                  <c:v>42951</c:v>
                </c:pt>
                <c:pt idx="2">
                  <c:v>42952</c:v>
                </c:pt>
                <c:pt idx="3">
                  <c:v>42953</c:v>
                </c:pt>
                <c:pt idx="4">
                  <c:v>42954</c:v>
                </c:pt>
                <c:pt idx="5">
                  <c:v>42955</c:v>
                </c:pt>
                <c:pt idx="6">
                  <c:v>42956</c:v>
                </c:pt>
                <c:pt idx="7">
                  <c:v>42957</c:v>
                </c:pt>
                <c:pt idx="8">
                  <c:v>42958</c:v>
                </c:pt>
                <c:pt idx="9">
                  <c:v>42959</c:v>
                </c:pt>
                <c:pt idx="10">
                  <c:v>42960</c:v>
                </c:pt>
                <c:pt idx="11">
                  <c:v>42961</c:v>
                </c:pt>
                <c:pt idx="12">
                  <c:v>42962</c:v>
                </c:pt>
                <c:pt idx="13">
                  <c:v>42963</c:v>
                </c:pt>
                <c:pt idx="14">
                  <c:v>42964</c:v>
                </c:pt>
                <c:pt idx="15">
                  <c:v>42965</c:v>
                </c:pt>
                <c:pt idx="16">
                  <c:v>42966</c:v>
                </c:pt>
                <c:pt idx="17">
                  <c:v>42967</c:v>
                </c:pt>
                <c:pt idx="18">
                  <c:v>42968</c:v>
                </c:pt>
                <c:pt idx="19">
                  <c:v>42969</c:v>
                </c:pt>
                <c:pt idx="20">
                  <c:v>42970</c:v>
                </c:pt>
                <c:pt idx="21">
                  <c:v>42971</c:v>
                </c:pt>
                <c:pt idx="22">
                  <c:v>42972</c:v>
                </c:pt>
                <c:pt idx="23">
                  <c:v>42973</c:v>
                </c:pt>
                <c:pt idx="24">
                  <c:v>42974</c:v>
                </c:pt>
                <c:pt idx="25">
                  <c:v>42975</c:v>
                </c:pt>
                <c:pt idx="26">
                  <c:v>42976</c:v>
                </c:pt>
                <c:pt idx="27">
                  <c:v>42977</c:v>
                </c:pt>
                <c:pt idx="28">
                  <c:v>42978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4743009</c:v>
                </c:pt>
                <c:pt idx="1">
                  <c:v>4743563</c:v>
                </c:pt>
                <c:pt idx="2">
                  <c:v>4874396</c:v>
                </c:pt>
                <c:pt idx="3">
                  <c:v>5166730</c:v>
                </c:pt>
                <c:pt idx="4">
                  <c:v>5401453</c:v>
                </c:pt>
                <c:pt idx="5">
                  <c:v>5616168</c:v>
                </c:pt>
                <c:pt idx="6">
                  <c:v>5870578</c:v>
                </c:pt>
                <c:pt idx="7">
                  <c:v>6111122</c:v>
                </c:pt>
                <c:pt idx="8">
                  <c:v>6348982</c:v>
                </c:pt>
                <c:pt idx="9">
                  <c:v>6561194</c:v>
                </c:pt>
                <c:pt idx="10">
                  <c:v>6835494</c:v>
                </c:pt>
                <c:pt idx="11">
                  <c:v>7183698</c:v>
                </c:pt>
                <c:pt idx="12">
                  <c:v>7539631</c:v>
                </c:pt>
                <c:pt idx="13">
                  <c:v>7866077</c:v>
                </c:pt>
                <c:pt idx="14">
                  <c:v>7866077</c:v>
                </c:pt>
                <c:pt idx="15">
                  <c:v>8528176</c:v>
                </c:pt>
                <c:pt idx="16">
                  <c:v>8528176</c:v>
                </c:pt>
                <c:pt idx="17">
                  <c:v>9036255</c:v>
                </c:pt>
                <c:pt idx="18">
                  <c:v>10080398</c:v>
                </c:pt>
                <c:pt idx="19">
                  <c:v>10309943</c:v>
                </c:pt>
                <c:pt idx="20">
                  <c:v>10309943</c:v>
                </c:pt>
                <c:pt idx="21">
                  <c:v>11237832</c:v>
                </c:pt>
                <c:pt idx="22">
                  <c:v>11364331</c:v>
                </c:pt>
                <c:pt idx="23">
                  <c:v>11610552</c:v>
                </c:pt>
                <c:pt idx="24">
                  <c:v>11727716</c:v>
                </c:pt>
                <c:pt idx="25">
                  <c:v>11857861</c:v>
                </c:pt>
                <c:pt idx="26">
                  <c:v>11974431</c:v>
                </c:pt>
                <c:pt idx="27">
                  <c:v>12086423</c:v>
                </c:pt>
                <c:pt idx="28">
                  <c:v>12195797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33-4629-B1E7-F8064A29B3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384448"/>
        <c:axId val="297376904"/>
      </c:lineChart>
      <c:dateAx>
        <c:axId val="297384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76904"/>
        <c:crosses val="autoZero"/>
        <c:auto val="1"/>
        <c:lblOffset val="100"/>
        <c:baseTimeUnit val="days"/>
      </c:dateAx>
      <c:valAx>
        <c:axId val="29737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8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42950</c:v>
                </c:pt>
                <c:pt idx="1">
                  <c:v>42951</c:v>
                </c:pt>
                <c:pt idx="2">
                  <c:v>42952</c:v>
                </c:pt>
                <c:pt idx="3">
                  <c:v>42953</c:v>
                </c:pt>
                <c:pt idx="4">
                  <c:v>42954</c:v>
                </c:pt>
                <c:pt idx="5">
                  <c:v>42955</c:v>
                </c:pt>
                <c:pt idx="6">
                  <c:v>42956</c:v>
                </c:pt>
                <c:pt idx="7">
                  <c:v>42957</c:v>
                </c:pt>
                <c:pt idx="8">
                  <c:v>42958</c:v>
                </c:pt>
                <c:pt idx="9">
                  <c:v>42959</c:v>
                </c:pt>
                <c:pt idx="10">
                  <c:v>42960</c:v>
                </c:pt>
                <c:pt idx="11">
                  <c:v>42961</c:v>
                </c:pt>
                <c:pt idx="12">
                  <c:v>42962</c:v>
                </c:pt>
                <c:pt idx="13">
                  <c:v>42963</c:v>
                </c:pt>
                <c:pt idx="14">
                  <c:v>42964</c:v>
                </c:pt>
                <c:pt idx="15">
                  <c:v>42965</c:v>
                </c:pt>
                <c:pt idx="16">
                  <c:v>42966</c:v>
                </c:pt>
                <c:pt idx="17">
                  <c:v>42967</c:v>
                </c:pt>
                <c:pt idx="18">
                  <c:v>42968</c:v>
                </c:pt>
                <c:pt idx="19">
                  <c:v>42969</c:v>
                </c:pt>
                <c:pt idx="20">
                  <c:v>42970</c:v>
                </c:pt>
                <c:pt idx="21">
                  <c:v>42971</c:v>
                </c:pt>
                <c:pt idx="22">
                  <c:v>42972</c:v>
                </c:pt>
                <c:pt idx="23">
                  <c:v>42973</c:v>
                </c:pt>
                <c:pt idx="24">
                  <c:v>42974</c:v>
                </c:pt>
                <c:pt idx="25">
                  <c:v>42975</c:v>
                </c:pt>
                <c:pt idx="26">
                  <c:v>42976</c:v>
                </c:pt>
                <c:pt idx="27">
                  <c:v>42977</c:v>
                </c:pt>
                <c:pt idx="28">
                  <c:v>42978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1">
                  <c:v>327</c:v>
                </c:pt>
                <c:pt idx="2">
                  <c:v>286962</c:v>
                </c:pt>
                <c:pt idx="3">
                  <c:v>239164</c:v>
                </c:pt>
                <c:pt idx="4">
                  <c:v>307408</c:v>
                </c:pt>
                <c:pt idx="5">
                  <c:v>264794</c:v>
                </c:pt>
                <c:pt idx="6">
                  <c:v>239426</c:v>
                </c:pt>
                <c:pt idx="7">
                  <c:v>227916</c:v>
                </c:pt>
                <c:pt idx="8">
                  <c:v>228422</c:v>
                </c:pt>
                <c:pt idx="9">
                  <c:v>268533</c:v>
                </c:pt>
                <c:pt idx="10">
                  <c:v>342776</c:v>
                </c:pt>
                <c:pt idx="11">
                  <c:v>355905</c:v>
                </c:pt>
                <c:pt idx="12">
                  <c:v>336359</c:v>
                </c:pt>
                <c:pt idx="13">
                  <c:v>320669</c:v>
                </c:pt>
                <c:pt idx="14">
                  <c:v>327802</c:v>
                </c:pt>
                <c:pt idx="15">
                  <c:v>298948</c:v>
                </c:pt>
                <c:pt idx="16">
                  <c:v>125819</c:v>
                </c:pt>
                <c:pt idx="17">
                  <c:v>973986</c:v>
                </c:pt>
                <c:pt idx="18">
                  <c:v>315765</c:v>
                </c:pt>
                <c:pt idx="19">
                  <c:v>605006</c:v>
                </c:pt>
                <c:pt idx="20">
                  <c:v>547987</c:v>
                </c:pt>
                <c:pt idx="21">
                  <c:v>121762</c:v>
                </c:pt>
                <c:pt idx="22">
                  <c:v>125356</c:v>
                </c:pt>
                <c:pt idx="23">
                  <c:v>117028</c:v>
                </c:pt>
                <c:pt idx="24">
                  <c:v>127685</c:v>
                </c:pt>
                <c:pt idx="25">
                  <c:v>119590</c:v>
                </c:pt>
                <c:pt idx="26">
                  <c:v>110144</c:v>
                </c:pt>
                <c:pt idx="27">
                  <c:v>109751</c:v>
                </c:pt>
                <c:pt idx="28">
                  <c:v>111702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73-4AF4-ADD2-E7E7EC56A5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283992"/>
        <c:axId val="299283664"/>
      </c:lineChart>
      <c:dateAx>
        <c:axId val="299283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83664"/>
        <c:crosses val="autoZero"/>
        <c:auto val="1"/>
        <c:lblOffset val="100"/>
        <c:baseTimeUnit val="days"/>
      </c:dateAx>
      <c:valAx>
        <c:axId val="29928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8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42950</c:v>
                </c:pt>
                <c:pt idx="1">
                  <c:v>42951</c:v>
                </c:pt>
                <c:pt idx="2">
                  <c:v>42952</c:v>
                </c:pt>
                <c:pt idx="3">
                  <c:v>42953</c:v>
                </c:pt>
                <c:pt idx="4">
                  <c:v>42954</c:v>
                </c:pt>
                <c:pt idx="5">
                  <c:v>42955</c:v>
                </c:pt>
                <c:pt idx="6">
                  <c:v>42956</c:v>
                </c:pt>
                <c:pt idx="7">
                  <c:v>42957</c:v>
                </c:pt>
                <c:pt idx="8">
                  <c:v>42958</c:v>
                </c:pt>
                <c:pt idx="9">
                  <c:v>42959</c:v>
                </c:pt>
                <c:pt idx="10">
                  <c:v>42960</c:v>
                </c:pt>
                <c:pt idx="11">
                  <c:v>42961</c:v>
                </c:pt>
                <c:pt idx="12">
                  <c:v>42962</c:v>
                </c:pt>
                <c:pt idx="13">
                  <c:v>42963</c:v>
                </c:pt>
                <c:pt idx="14">
                  <c:v>42964</c:v>
                </c:pt>
                <c:pt idx="15">
                  <c:v>42965</c:v>
                </c:pt>
                <c:pt idx="16">
                  <c:v>42966</c:v>
                </c:pt>
                <c:pt idx="17">
                  <c:v>42967</c:v>
                </c:pt>
                <c:pt idx="18">
                  <c:v>42968</c:v>
                </c:pt>
                <c:pt idx="19">
                  <c:v>42969</c:v>
                </c:pt>
                <c:pt idx="20">
                  <c:v>42970</c:v>
                </c:pt>
                <c:pt idx="21">
                  <c:v>42971</c:v>
                </c:pt>
                <c:pt idx="22">
                  <c:v>42972</c:v>
                </c:pt>
                <c:pt idx="23">
                  <c:v>42973</c:v>
                </c:pt>
                <c:pt idx="24">
                  <c:v>42974</c:v>
                </c:pt>
                <c:pt idx="25">
                  <c:v>42975</c:v>
                </c:pt>
                <c:pt idx="26">
                  <c:v>42976</c:v>
                </c:pt>
                <c:pt idx="27">
                  <c:v>42977</c:v>
                </c:pt>
                <c:pt idx="28">
                  <c:v>42978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1">
                  <c:v>4.0369999999999999</c:v>
                </c:pt>
                <c:pt idx="2">
                  <c:v>3499.5365999999999</c:v>
                </c:pt>
                <c:pt idx="3">
                  <c:v>2847.1905000000002</c:v>
                </c:pt>
                <c:pt idx="4">
                  <c:v>3659.6190000000001</c:v>
                </c:pt>
                <c:pt idx="5">
                  <c:v>3152.3094999999998</c:v>
                </c:pt>
                <c:pt idx="6">
                  <c:v>2816.7764999999999</c:v>
                </c:pt>
                <c:pt idx="7">
                  <c:v>2681.3647000000001</c:v>
                </c:pt>
                <c:pt idx="8">
                  <c:v>2687.3175999999999</c:v>
                </c:pt>
                <c:pt idx="9">
                  <c:v>3159.2118</c:v>
                </c:pt>
                <c:pt idx="10">
                  <c:v>4032.6588000000002</c:v>
                </c:pt>
                <c:pt idx="11">
                  <c:v>4187.1175999999996</c:v>
                </c:pt>
                <c:pt idx="12">
                  <c:v>3957.1646999999998</c:v>
                </c:pt>
                <c:pt idx="13">
                  <c:v>3772.5765000000001</c:v>
                </c:pt>
                <c:pt idx="14">
                  <c:v>3856.4940999999999</c:v>
                </c:pt>
                <c:pt idx="15">
                  <c:v>3517.0353</c:v>
                </c:pt>
                <c:pt idx="16">
                  <c:v>1480.2235000000001</c:v>
                </c:pt>
                <c:pt idx="17">
                  <c:v>11458.658799999999</c:v>
                </c:pt>
                <c:pt idx="18">
                  <c:v>3714.8824</c:v>
                </c:pt>
                <c:pt idx="19">
                  <c:v>7117.7175999999999</c:v>
                </c:pt>
                <c:pt idx="20">
                  <c:v>6446.9058999999997</c:v>
                </c:pt>
                <c:pt idx="21">
                  <c:v>1432.4940999999999</c:v>
                </c:pt>
                <c:pt idx="22">
                  <c:v>1474.7764999999999</c:v>
                </c:pt>
                <c:pt idx="23">
                  <c:v>1376.8</c:v>
                </c:pt>
                <c:pt idx="24">
                  <c:v>1502.1765</c:v>
                </c:pt>
                <c:pt idx="25">
                  <c:v>1406.9412</c:v>
                </c:pt>
                <c:pt idx="26">
                  <c:v>1295.8117999999999</c:v>
                </c:pt>
                <c:pt idx="27">
                  <c:v>1291.1882000000001</c:v>
                </c:pt>
                <c:pt idx="28">
                  <c:v>1314.1412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95-4660-B6BF-FD421CA7FC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285304"/>
        <c:axId val="299281696"/>
      </c:lineChart>
      <c:dateAx>
        <c:axId val="299285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81696"/>
        <c:crosses val="autoZero"/>
        <c:auto val="1"/>
        <c:lblOffset val="100"/>
        <c:baseTimeUnit val="days"/>
      </c:dateAx>
      <c:valAx>
        <c:axId val="29928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8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42950</c:v>
                </c:pt>
                <c:pt idx="1">
                  <c:v>42951</c:v>
                </c:pt>
                <c:pt idx="2">
                  <c:v>42952</c:v>
                </c:pt>
                <c:pt idx="3">
                  <c:v>42953</c:v>
                </c:pt>
                <c:pt idx="4">
                  <c:v>42954</c:v>
                </c:pt>
                <c:pt idx="5">
                  <c:v>42955</c:v>
                </c:pt>
                <c:pt idx="6">
                  <c:v>42956</c:v>
                </c:pt>
                <c:pt idx="7">
                  <c:v>42957</c:v>
                </c:pt>
                <c:pt idx="8">
                  <c:v>42958</c:v>
                </c:pt>
                <c:pt idx="9">
                  <c:v>42959</c:v>
                </c:pt>
                <c:pt idx="10">
                  <c:v>42960</c:v>
                </c:pt>
                <c:pt idx="11">
                  <c:v>42961</c:v>
                </c:pt>
                <c:pt idx="12">
                  <c:v>42962</c:v>
                </c:pt>
                <c:pt idx="13">
                  <c:v>42963</c:v>
                </c:pt>
                <c:pt idx="14">
                  <c:v>42964</c:v>
                </c:pt>
                <c:pt idx="15">
                  <c:v>42965</c:v>
                </c:pt>
                <c:pt idx="16">
                  <c:v>42966</c:v>
                </c:pt>
                <c:pt idx="17">
                  <c:v>42967</c:v>
                </c:pt>
                <c:pt idx="18">
                  <c:v>42968</c:v>
                </c:pt>
                <c:pt idx="19">
                  <c:v>42969</c:v>
                </c:pt>
                <c:pt idx="20">
                  <c:v>42970</c:v>
                </c:pt>
                <c:pt idx="21">
                  <c:v>42971</c:v>
                </c:pt>
                <c:pt idx="22">
                  <c:v>42972</c:v>
                </c:pt>
                <c:pt idx="23">
                  <c:v>42973</c:v>
                </c:pt>
                <c:pt idx="24">
                  <c:v>42974</c:v>
                </c:pt>
                <c:pt idx="25">
                  <c:v>42975</c:v>
                </c:pt>
                <c:pt idx="26">
                  <c:v>42976</c:v>
                </c:pt>
                <c:pt idx="27">
                  <c:v>42977</c:v>
                </c:pt>
                <c:pt idx="28">
                  <c:v>42978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1">
                  <c:v>8.9766606822261993E-2</c:v>
                </c:pt>
                <c:pt idx="2">
                  <c:v>0.37553648068669998</c:v>
                </c:pt>
                <c:pt idx="3">
                  <c:v>0.17838030681413</c:v>
                </c:pt>
                <c:pt idx="4">
                  <c:v>7.1161714997330996E-2</c:v>
                </c:pt>
                <c:pt idx="5">
                  <c:v>0.19534718522465</c:v>
                </c:pt>
                <c:pt idx="6">
                  <c:v>7.0909413224606005E-2</c:v>
                </c:pt>
                <c:pt idx="7">
                  <c:v>0.12374049849744</c:v>
                </c:pt>
                <c:pt idx="8">
                  <c:v>1.7599436818022E-2</c:v>
                </c:pt>
                <c:pt idx="9">
                  <c:v>7.0077084793273001E-2</c:v>
                </c:pt>
                <c:pt idx="10">
                  <c:v>6.9747166521359996E-2</c:v>
                </c:pt>
                <c:pt idx="11">
                  <c:v>0.15616866215513001</c:v>
                </c:pt>
                <c:pt idx="12">
                  <c:v>-3.4560221185415997E-2</c:v>
                </c:pt>
                <c:pt idx="13">
                  <c:v>0.12006861063465001</c:v>
                </c:pt>
                <c:pt idx="14">
                  <c:v>6.8282690337998997E-2</c:v>
                </c:pt>
                <c:pt idx="15">
                  <c:v>0.18748934719617999</c:v>
                </c:pt>
                <c:pt idx="16">
                  <c:v>1.0539629005058999</c:v>
                </c:pt>
                <c:pt idx="17">
                  <c:v>49.184667513765</c:v>
                </c:pt>
                <c:pt idx="18">
                  <c:v>0.49129460437855998</c:v>
                </c:pt>
                <c:pt idx="19">
                  <c:v>28.679107208196001</c:v>
                </c:pt>
                <c:pt idx="20">
                  <c:v>0.29311520109066003</c:v>
                </c:pt>
                <c:pt idx="21">
                  <c:v>0.13607293509321</c:v>
                </c:pt>
                <c:pt idx="22">
                  <c:v>0.16263468184589999</c:v>
                </c:pt>
                <c:pt idx="23">
                  <c:v>-0.14837795912862001</c:v>
                </c:pt>
                <c:pt idx="24">
                  <c:v>0.12771392081737001</c:v>
                </c:pt>
                <c:pt idx="25">
                  <c:v>8.7113851102325002E-2</c:v>
                </c:pt>
                <c:pt idx="26">
                  <c:v>0.13333333333333</c:v>
                </c:pt>
                <c:pt idx="27">
                  <c:v>0.22532971038505001</c:v>
                </c:pt>
                <c:pt idx="28">
                  <c:v>0.11217419993402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55-466C-BFA4-689632EE42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534904"/>
        <c:axId val="301539496"/>
      </c:lineChart>
      <c:dateAx>
        <c:axId val="301534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39496"/>
        <c:crosses val="autoZero"/>
        <c:auto val="1"/>
        <c:lblOffset val="100"/>
        <c:baseTimeUnit val="days"/>
      </c:dateAx>
      <c:valAx>
        <c:axId val="301539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3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42950</c:v>
                </c:pt>
                <c:pt idx="1">
                  <c:v>42951</c:v>
                </c:pt>
                <c:pt idx="2">
                  <c:v>42952</c:v>
                </c:pt>
                <c:pt idx="3">
                  <c:v>42953</c:v>
                </c:pt>
                <c:pt idx="4">
                  <c:v>42954</c:v>
                </c:pt>
                <c:pt idx="5">
                  <c:v>42955</c:v>
                </c:pt>
                <c:pt idx="6">
                  <c:v>42956</c:v>
                </c:pt>
                <c:pt idx="7">
                  <c:v>42957</c:v>
                </c:pt>
                <c:pt idx="8">
                  <c:v>42958</c:v>
                </c:pt>
                <c:pt idx="9">
                  <c:v>42959</c:v>
                </c:pt>
                <c:pt idx="10">
                  <c:v>42960</c:v>
                </c:pt>
                <c:pt idx="11">
                  <c:v>42961</c:v>
                </c:pt>
                <c:pt idx="12">
                  <c:v>42962</c:v>
                </c:pt>
                <c:pt idx="13">
                  <c:v>42963</c:v>
                </c:pt>
                <c:pt idx="14">
                  <c:v>42964</c:v>
                </c:pt>
                <c:pt idx="15">
                  <c:v>42965</c:v>
                </c:pt>
                <c:pt idx="16">
                  <c:v>42966</c:v>
                </c:pt>
                <c:pt idx="17">
                  <c:v>42967</c:v>
                </c:pt>
                <c:pt idx="18">
                  <c:v>42968</c:v>
                </c:pt>
                <c:pt idx="19">
                  <c:v>42969</c:v>
                </c:pt>
                <c:pt idx="20">
                  <c:v>42970</c:v>
                </c:pt>
                <c:pt idx="21">
                  <c:v>42971</c:v>
                </c:pt>
                <c:pt idx="22">
                  <c:v>42972</c:v>
                </c:pt>
                <c:pt idx="23">
                  <c:v>42973</c:v>
                </c:pt>
                <c:pt idx="24">
                  <c:v>42974</c:v>
                </c:pt>
                <c:pt idx="25">
                  <c:v>42975</c:v>
                </c:pt>
                <c:pt idx="26">
                  <c:v>42976</c:v>
                </c:pt>
                <c:pt idx="27">
                  <c:v>42977</c:v>
                </c:pt>
                <c:pt idx="28">
                  <c:v>42978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1">
                  <c:v>6.1699999999999998E-2</c:v>
                </c:pt>
                <c:pt idx="2">
                  <c:v>0.25609999999999999</c:v>
                </c:pt>
                <c:pt idx="3">
                  <c:v>0.11899999999999999</c:v>
                </c:pt>
                <c:pt idx="4">
                  <c:v>4.7600000000000003E-2</c:v>
                </c:pt>
                <c:pt idx="5">
                  <c:v>0.13100000000000001</c:v>
                </c:pt>
                <c:pt idx="6">
                  <c:v>4.7100000000000003E-2</c:v>
                </c:pt>
                <c:pt idx="7">
                  <c:v>8.2400000000000001E-2</c:v>
                </c:pt>
                <c:pt idx="8">
                  <c:v>1.18E-2</c:v>
                </c:pt>
                <c:pt idx="9">
                  <c:v>4.7100000000000003E-2</c:v>
                </c:pt>
                <c:pt idx="10">
                  <c:v>4.7100000000000003E-2</c:v>
                </c:pt>
                <c:pt idx="11">
                  <c:v>0.10589999999999999</c:v>
                </c:pt>
                <c:pt idx="12">
                  <c:v>-2.35E-2</c:v>
                </c:pt>
                <c:pt idx="13">
                  <c:v>8.2400000000000001E-2</c:v>
                </c:pt>
                <c:pt idx="14">
                  <c:v>4.7100000000000003E-2</c:v>
                </c:pt>
                <c:pt idx="15">
                  <c:v>0.12939999999999999</c:v>
                </c:pt>
                <c:pt idx="16">
                  <c:v>0.88239999999999996</c:v>
                </c:pt>
                <c:pt idx="17">
                  <c:v>54.647100000000002</c:v>
                </c:pt>
                <c:pt idx="18">
                  <c:v>0.67059999999999997</c:v>
                </c:pt>
                <c:pt idx="19">
                  <c:v>46.105899999999998</c:v>
                </c:pt>
                <c:pt idx="20">
                  <c:v>0.50590000000000002</c:v>
                </c:pt>
                <c:pt idx="21">
                  <c:v>0.23530000000000001</c:v>
                </c:pt>
                <c:pt idx="22">
                  <c:v>0.28239999999999998</c:v>
                </c:pt>
                <c:pt idx="23">
                  <c:v>-0.25879999999999997</c:v>
                </c:pt>
                <c:pt idx="24">
                  <c:v>0.2235</c:v>
                </c:pt>
                <c:pt idx="25">
                  <c:v>0.15290000000000001</c:v>
                </c:pt>
                <c:pt idx="26">
                  <c:v>0.23530000000000001</c:v>
                </c:pt>
                <c:pt idx="27">
                  <c:v>0.4</c:v>
                </c:pt>
                <c:pt idx="28">
                  <c:v>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38-4D4A-B986-14F426F149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536544"/>
        <c:axId val="301538512"/>
      </c:lineChart>
      <c:dateAx>
        <c:axId val="301536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38512"/>
        <c:crosses val="autoZero"/>
        <c:auto val="1"/>
        <c:lblOffset val="100"/>
        <c:baseTimeUnit val="days"/>
      </c:dateAx>
      <c:valAx>
        <c:axId val="30153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3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B26F5-6253-4BA6-8773-E303E44BDF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EE41CC-8D73-480D-86FD-C2B73DDACA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668679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99C86-E0A4-44E5-A606-0A31DA289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E7B938-3B36-4A93-A394-3414FBD03D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3330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FF9DC-D369-459A-96E6-7FC71DB274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F2AFB-4E35-4126-8874-DCE9F62FC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825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2B65B-213A-457F-B855-5D0CD3C80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2591BA-7B19-4E13-BB46-5D460592AE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3383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2D59DC-43FA-41D0-AD81-3A5D04809F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D60C7-F968-4816-B16A-4260EA121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162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834D5-E12F-4078-849D-720B125A1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062C82-842F-44C0-9E4C-205FAE8D88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0540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71694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3467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1396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5572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5356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7365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1646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1636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4302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1096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2530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8906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57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180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934B84-7F17-4541-B730-AD1A023F33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442249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368BC-73B8-4C02-A636-F600C6677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EE9D5E-6E83-4F30-BA6A-1B78FB44B4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17653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9D4E4-F712-4A7A-9FF1-2CFD1A424A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02632-44DE-4D6F-9226-77D34B9A2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232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26FCC-266D-483F-B73B-4F8762603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AA77B1-56EB-428F-8C67-44A078B59B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46390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60118-9D72-45B7-8C84-13CFEFF3E5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A4461-35EA-4864-94E2-0AC6C2E92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210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55113-DF52-447C-A746-23FB60DD2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5D5F82-B5DD-4500-9FE9-F1FD046A10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7934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69503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3972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6816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2182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5935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9988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095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Nissan Argentina - 2017-08-07 10:17:30</a:t>
                      </a:r>
                      <a:r>
                        <a:rPr lang="es-ES" sz="1000"/>
                        <a:t>
Qué es Compliance?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5.5802%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36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Nissan Argentina - 2017-08-04 13:43:41</a:t>
                      </a:r>
                      <a:r>
                        <a:rPr lang="fi-FI" sz="1000"/>
                        <a:t>
Nissan Kicks B3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3.8833%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294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Nissan Argentina - 2017-08-04 13:42:41</a:t>
                      </a:r>
                      <a:r>
                        <a:rPr lang="fi-FI" sz="1000"/>
                        <a:t>
Nissan Kicks B2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2.6306%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54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Nissan Argentina - 2017-08-04 13:41:06</a:t>
                      </a:r>
                      <a:r>
                        <a:rPr lang="fi-FI" sz="1000"/>
                        <a:t>
Nissan Kicks B1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67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EAD09-751B-4155-A497-FA94BD4D5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890622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DE156-D0F0-4B9F-9C45-286D1DF0A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FE9854-A497-4A0B-B9A2-DE2531DDEF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96894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4EBA8-3F3D-4070-A2BC-0D8B77BCF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F9E3B-9CA7-438C-AA17-AE35A257E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78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BEFFB-6DF9-44E6-ADA4-019D1AB69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38EBE6-8990-4398-BB44-FAD6EDC9A4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0060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08D22-3903-4A6A-B414-8B6048D97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6AB54-A2E4-4954-AD64-E21794E27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959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2145D-0266-4EF4-87F0-5D9D7DAFC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103177-19C3-46F0-AFD8-F891B69499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70594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CCBF1-E86B-4459-B997-CF4259DD2D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19C4F-1F04-4DA6-852E-C45F70461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875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63626-8A64-4F66-A240-E449E8C7E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AC5F3F-7514-4F22-A38B-E96B597073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81915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84783-3605-4D3A-9E61-97BBD5CE7B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6DF9C-9109-4FE7-9E5E-A048ED81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438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00FC3-5B86-4CB4-B2A4-6549B5465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B34A42-0069-43BA-AE57-E72EE88D49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2167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FE7F2-D229-4648-970E-DCF9E8E0E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0051D-7720-4C5D-97AD-B26D3F524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1419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198</Words>
  <Application>Microsoft Office PowerPoint</Application>
  <PresentationFormat>On-screen Show (4:3)</PresentationFormat>
  <Paragraphs>87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2017-09-03T16:53:07Z</dcterms:created>
  <dcterms:modified xsi:type="dcterms:W3CDTF">2017-09-03T16:53:28Z</dcterms:modified>
</cp:coreProperties>
</file>