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">
                  <c:v>5552</c:v>
                </c:pt>
                <c:pt idx="3">
                  <c:v>5588</c:v>
                </c:pt>
                <c:pt idx="4">
                  <c:v>5597</c:v>
                </c:pt>
                <c:pt idx="5">
                  <c:v>5616</c:v>
                </c:pt>
                <c:pt idx="6">
                  <c:v>5627</c:v>
                </c:pt>
                <c:pt idx="7">
                  <c:v>5635</c:v>
                </c:pt>
                <c:pt idx="8">
                  <c:v>5647</c:v>
                </c:pt>
                <c:pt idx="9">
                  <c:v>5667</c:v>
                </c:pt>
                <c:pt idx="10">
                  <c:v>5697</c:v>
                </c:pt>
                <c:pt idx="11">
                  <c:v>5720</c:v>
                </c:pt>
                <c:pt idx="12">
                  <c:v>5751</c:v>
                </c:pt>
                <c:pt idx="13">
                  <c:v>5776</c:v>
                </c:pt>
                <c:pt idx="14">
                  <c:v>5799</c:v>
                </c:pt>
                <c:pt idx="15">
                  <c:v>5862</c:v>
                </c:pt>
                <c:pt idx="16">
                  <c:v>5855</c:v>
                </c:pt>
                <c:pt idx="17">
                  <c:v>5879</c:v>
                </c:pt>
                <c:pt idx="18">
                  <c:v>8353</c:v>
                </c:pt>
                <c:pt idx="19">
                  <c:v>10536</c:v>
                </c:pt>
                <c:pt idx="20">
                  <c:v>12668</c:v>
                </c:pt>
                <c:pt idx="21">
                  <c:v>14663</c:v>
                </c:pt>
                <c:pt idx="22">
                  <c:v>14678</c:v>
                </c:pt>
                <c:pt idx="23">
                  <c:v>14719</c:v>
                </c:pt>
                <c:pt idx="24">
                  <c:v>14796</c:v>
                </c:pt>
                <c:pt idx="25">
                  <c:v>14859</c:v>
                </c:pt>
                <c:pt idx="26">
                  <c:v>14896</c:v>
                </c:pt>
                <c:pt idx="27">
                  <c:v>14951</c:v>
                </c:pt>
                <c:pt idx="28">
                  <c:v>15050</c:v>
                </c:pt>
                <c:pt idx="29">
                  <c:v>15129</c:v>
                </c:pt>
                <c:pt idx="30">
                  <c:v>15181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45-44D8-A8FB-50860B65D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491336"/>
        <c:axId val="170491664"/>
      </c:lineChart>
      <c:dateAx>
        <c:axId val="170491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91664"/>
        <c:crosses val="autoZero"/>
        <c:auto val="1"/>
        <c:lblOffset val="100"/>
        <c:baseTimeUnit val="days"/>
      </c:dateAx>
      <c:valAx>
        <c:axId val="17049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9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D-48D3-A230-CBE5A2DA0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908816"/>
        <c:axId val="241907832"/>
      </c:radarChart>
      <c:catAx>
        <c:axId val="24190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07832"/>
        <c:crosses val="autoZero"/>
        <c:auto val="1"/>
        <c:lblAlgn val="ctr"/>
        <c:lblOffset val="100"/>
        <c:noMultiLvlLbl val="0"/>
      </c:catAx>
      <c:valAx>
        <c:axId val="24190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0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556</c:v>
                </c:pt>
                <c:pt idx="1">
                  <c:v>531</c:v>
                </c:pt>
                <c:pt idx="2">
                  <c:v>42</c:v>
                </c:pt>
                <c:pt idx="3">
                  <c:v>27</c:v>
                </c:pt>
                <c:pt idx="4">
                  <c:v>42</c:v>
                </c:pt>
                <c:pt idx="5">
                  <c:v>642</c:v>
                </c:pt>
                <c:pt idx="6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E-42FE-93A3-65344D608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267496"/>
        <c:axId val="243262904"/>
      </c:barChart>
      <c:catAx>
        <c:axId val="24326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62904"/>
        <c:crosses val="autoZero"/>
        <c:auto val="1"/>
        <c:lblAlgn val="ctr"/>
        <c:lblOffset val="100"/>
        <c:noMultiLvlLbl val="0"/>
      </c:catAx>
      <c:valAx>
        <c:axId val="24326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6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">
                  <c:v>82</c:v>
                </c:pt>
                <c:pt idx="3">
                  <c:v>85</c:v>
                </c:pt>
                <c:pt idx="4">
                  <c:v>85</c:v>
                </c:pt>
                <c:pt idx="5">
                  <c:v>84</c:v>
                </c:pt>
                <c:pt idx="6">
                  <c:v>85</c:v>
                </c:pt>
                <c:pt idx="7">
                  <c:v>81</c:v>
                </c:pt>
                <c:pt idx="8">
                  <c:v>81</c:v>
                </c:pt>
                <c:pt idx="9">
                  <c:v>81</c:v>
                </c:pt>
                <c:pt idx="10">
                  <c:v>81</c:v>
                </c:pt>
                <c:pt idx="11">
                  <c:v>81</c:v>
                </c:pt>
                <c:pt idx="12">
                  <c:v>81</c:v>
                </c:pt>
                <c:pt idx="13">
                  <c:v>81</c:v>
                </c:pt>
                <c:pt idx="14">
                  <c:v>81</c:v>
                </c:pt>
                <c:pt idx="15">
                  <c:v>81</c:v>
                </c:pt>
                <c:pt idx="16">
                  <c:v>81</c:v>
                </c:pt>
                <c:pt idx="17">
                  <c:v>81</c:v>
                </c:pt>
                <c:pt idx="18">
                  <c:v>81</c:v>
                </c:pt>
                <c:pt idx="19">
                  <c:v>81</c:v>
                </c:pt>
                <c:pt idx="20">
                  <c:v>81</c:v>
                </c:pt>
                <c:pt idx="21">
                  <c:v>81</c:v>
                </c:pt>
                <c:pt idx="22">
                  <c:v>81</c:v>
                </c:pt>
                <c:pt idx="23">
                  <c:v>81</c:v>
                </c:pt>
                <c:pt idx="24">
                  <c:v>81</c:v>
                </c:pt>
                <c:pt idx="25">
                  <c:v>81</c:v>
                </c:pt>
                <c:pt idx="26">
                  <c:v>81</c:v>
                </c:pt>
                <c:pt idx="27">
                  <c:v>81</c:v>
                </c:pt>
                <c:pt idx="28">
                  <c:v>81</c:v>
                </c:pt>
                <c:pt idx="29">
                  <c:v>81</c:v>
                </c:pt>
                <c:pt idx="30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0A-4978-8445-D33DE606C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27840"/>
        <c:axId val="305468984"/>
      </c:lineChart>
      <c:dateAx>
        <c:axId val="24182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68984"/>
        <c:crosses val="autoZero"/>
        <c:auto val="1"/>
        <c:lblOffset val="100"/>
        <c:baseTimeUnit val="days"/>
      </c:dateAx>
      <c:valAx>
        <c:axId val="30546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2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">
                  <c:v>4743009</c:v>
                </c:pt>
                <c:pt idx="3">
                  <c:v>4743563</c:v>
                </c:pt>
                <c:pt idx="4">
                  <c:v>4874396</c:v>
                </c:pt>
                <c:pt idx="5">
                  <c:v>5166730</c:v>
                </c:pt>
                <c:pt idx="6">
                  <c:v>5401453</c:v>
                </c:pt>
                <c:pt idx="7">
                  <c:v>5616168</c:v>
                </c:pt>
                <c:pt idx="8">
                  <c:v>5870578</c:v>
                </c:pt>
                <c:pt idx="9">
                  <c:v>6111122</c:v>
                </c:pt>
                <c:pt idx="10">
                  <c:v>6348982</c:v>
                </c:pt>
                <c:pt idx="11">
                  <c:v>6561194</c:v>
                </c:pt>
                <c:pt idx="12">
                  <c:v>6835494</c:v>
                </c:pt>
                <c:pt idx="13">
                  <c:v>7183698</c:v>
                </c:pt>
                <c:pt idx="14">
                  <c:v>7539631</c:v>
                </c:pt>
                <c:pt idx="15">
                  <c:v>7866077</c:v>
                </c:pt>
                <c:pt idx="16">
                  <c:v>7866077</c:v>
                </c:pt>
                <c:pt idx="17">
                  <c:v>8528176</c:v>
                </c:pt>
                <c:pt idx="18">
                  <c:v>8528176</c:v>
                </c:pt>
                <c:pt idx="19">
                  <c:v>9036255</c:v>
                </c:pt>
                <c:pt idx="20">
                  <c:v>10080398</c:v>
                </c:pt>
                <c:pt idx="21">
                  <c:v>10309943</c:v>
                </c:pt>
                <c:pt idx="22">
                  <c:v>10309943</c:v>
                </c:pt>
                <c:pt idx="23">
                  <c:v>11237832</c:v>
                </c:pt>
                <c:pt idx="24">
                  <c:v>11364331</c:v>
                </c:pt>
                <c:pt idx="25">
                  <c:v>11610552</c:v>
                </c:pt>
                <c:pt idx="26">
                  <c:v>11727716</c:v>
                </c:pt>
                <c:pt idx="27">
                  <c:v>11857861</c:v>
                </c:pt>
                <c:pt idx="28">
                  <c:v>11974431</c:v>
                </c:pt>
                <c:pt idx="29">
                  <c:v>12086423</c:v>
                </c:pt>
                <c:pt idx="30">
                  <c:v>12195797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6-4F0E-B034-429471084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12176"/>
        <c:axId val="310911848"/>
      </c:lineChart>
      <c:dateAx>
        <c:axId val="310912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11848"/>
        <c:crosses val="autoZero"/>
        <c:auto val="1"/>
        <c:lblOffset val="100"/>
        <c:baseTimeUnit val="days"/>
      </c:dateAx>
      <c:valAx>
        <c:axId val="31091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1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327</c:v>
                </c:pt>
                <c:pt idx="4">
                  <c:v>286962</c:v>
                </c:pt>
                <c:pt idx="5">
                  <c:v>239164</c:v>
                </c:pt>
                <c:pt idx="6">
                  <c:v>307408</c:v>
                </c:pt>
                <c:pt idx="7">
                  <c:v>264794</c:v>
                </c:pt>
                <c:pt idx="8">
                  <c:v>239426</c:v>
                </c:pt>
                <c:pt idx="9">
                  <c:v>227916</c:v>
                </c:pt>
                <c:pt idx="10">
                  <c:v>228422</c:v>
                </c:pt>
                <c:pt idx="11">
                  <c:v>268533</c:v>
                </c:pt>
                <c:pt idx="12">
                  <c:v>342776</c:v>
                </c:pt>
                <c:pt idx="13">
                  <c:v>355905</c:v>
                </c:pt>
                <c:pt idx="14">
                  <c:v>336359</c:v>
                </c:pt>
                <c:pt idx="15">
                  <c:v>320669</c:v>
                </c:pt>
                <c:pt idx="16">
                  <c:v>327802</c:v>
                </c:pt>
                <c:pt idx="17">
                  <c:v>298948</c:v>
                </c:pt>
                <c:pt idx="18">
                  <c:v>125819</c:v>
                </c:pt>
                <c:pt idx="19">
                  <c:v>973986</c:v>
                </c:pt>
                <c:pt idx="20">
                  <c:v>315765</c:v>
                </c:pt>
                <c:pt idx="21">
                  <c:v>605006</c:v>
                </c:pt>
                <c:pt idx="22">
                  <c:v>547987</c:v>
                </c:pt>
                <c:pt idx="23">
                  <c:v>121762</c:v>
                </c:pt>
                <c:pt idx="24">
                  <c:v>125356</c:v>
                </c:pt>
                <c:pt idx="25">
                  <c:v>117028</c:v>
                </c:pt>
                <c:pt idx="26">
                  <c:v>127685</c:v>
                </c:pt>
                <c:pt idx="27">
                  <c:v>119590</c:v>
                </c:pt>
                <c:pt idx="28">
                  <c:v>110144</c:v>
                </c:pt>
                <c:pt idx="29">
                  <c:v>109751</c:v>
                </c:pt>
                <c:pt idx="30">
                  <c:v>111702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7B-40B5-AFE0-72E164872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14472"/>
        <c:axId val="310915456"/>
      </c:lineChart>
      <c:dateAx>
        <c:axId val="31091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15456"/>
        <c:crosses val="autoZero"/>
        <c:auto val="1"/>
        <c:lblOffset val="100"/>
        <c:baseTimeUnit val="days"/>
      </c:dateAx>
      <c:valAx>
        <c:axId val="3109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1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4.0369999999999999</c:v>
                </c:pt>
                <c:pt idx="4">
                  <c:v>3499.5365999999999</c:v>
                </c:pt>
                <c:pt idx="5">
                  <c:v>2847.1905000000002</c:v>
                </c:pt>
                <c:pt idx="6">
                  <c:v>3659.6190000000001</c:v>
                </c:pt>
                <c:pt idx="7">
                  <c:v>3152.3094999999998</c:v>
                </c:pt>
                <c:pt idx="8">
                  <c:v>2816.7764999999999</c:v>
                </c:pt>
                <c:pt idx="9">
                  <c:v>2681.3647000000001</c:v>
                </c:pt>
                <c:pt idx="10">
                  <c:v>2687.3175999999999</c:v>
                </c:pt>
                <c:pt idx="11">
                  <c:v>3159.2118</c:v>
                </c:pt>
                <c:pt idx="12">
                  <c:v>4032.6588000000002</c:v>
                </c:pt>
                <c:pt idx="13">
                  <c:v>4187.1175999999996</c:v>
                </c:pt>
                <c:pt idx="14">
                  <c:v>3957.1646999999998</c:v>
                </c:pt>
                <c:pt idx="15">
                  <c:v>3772.5765000000001</c:v>
                </c:pt>
                <c:pt idx="16">
                  <c:v>3856.4940999999999</c:v>
                </c:pt>
                <c:pt idx="17">
                  <c:v>3517.0353</c:v>
                </c:pt>
                <c:pt idx="18">
                  <c:v>1480.2235000000001</c:v>
                </c:pt>
                <c:pt idx="19">
                  <c:v>11458.658799999999</c:v>
                </c:pt>
                <c:pt idx="20">
                  <c:v>3714.8824</c:v>
                </c:pt>
                <c:pt idx="21">
                  <c:v>7117.7175999999999</c:v>
                </c:pt>
                <c:pt idx="22">
                  <c:v>6446.9058999999997</c:v>
                </c:pt>
                <c:pt idx="23">
                  <c:v>1432.4940999999999</c:v>
                </c:pt>
                <c:pt idx="24">
                  <c:v>1474.7764999999999</c:v>
                </c:pt>
                <c:pt idx="25">
                  <c:v>1376.8</c:v>
                </c:pt>
                <c:pt idx="26">
                  <c:v>1502.1765</c:v>
                </c:pt>
                <c:pt idx="27">
                  <c:v>1406.9412</c:v>
                </c:pt>
                <c:pt idx="28">
                  <c:v>1295.8117999999999</c:v>
                </c:pt>
                <c:pt idx="29">
                  <c:v>1291.1882000000001</c:v>
                </c:pt>
                <c:pt idx="30">
                  <c:v>1314.1412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7-46E5-8787-260994080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705640"/>
        <c:axId val="313704328"/>
      </c:lineChart>
      <c:dateAx>
        <c:axId val="31370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04328"/>
        <c:crosses val="autoZero"/>
        <c:auto val="1"/>
        <c:lblOffset val="100"/>
        <c:baseTimeUnit val="days"/>
      </c:dateAx>
      <c:valAx>
        <c:axId val="31370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0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8.9766606822261993E-2</c:v>
                </c:pt>
                <c:pt idx="4">
                  <c:v>0.37553648068669998</c:v>
                </c:pt>
                <c:pt idx="5">
                  <c:v>0.17838030681413</c:v>
                </c:pt>
                <c:pt idx="6">
                  <c:v>7.1161714997330996E-2</c:v>
                </c:pt>
                <c:pt idx="7">
                  <c:v>0.19534718522465</c:v>
                </c:pt>
                <c:pt idx="8">
                  <c:v>7.0909413224606005E-2</c:v>
                </c:pt>
                <c:pt idx="9">
                  <c:v>0.12374049849744</c:v>
                </c:pt>
                <c:pt idx="10">
                  <c:v>1.7599436818022E-2</c:v>
                </c:pt>
                <c:pt idx="11">
                  <c:v>7.0077084793273001E-2</c:v>
                </c:pt>
                <c:pt idx="12">
                  <c:v>6.9747166521359996E-2</c:v>
                </c:pt>
                <c:pt idx="13">
                  <c:v>0.15616866215513001</c:v>
                </c:pt>
                <c:pt idx="14">
                  <c:v>-3.4560221185415997E-2</c:v>
                </c:pt>
                <c:pt idx="15">
                  <c:v>0.12006861063465001</c:v>
                </c:pt>
                <c:pt idx="16">
                  <c:v>6.8282690337998997E-2</c:v>
                </c:pt>
                <c:pt idx="17">
                  <c:v>0.18748934719617999</c:v>
                </c:pt>
                <c:pt idx="18">
                  <c:v>1.0539629005058999</c:v>
                </c:pt>
                <c:pt idx="19">
                  <c:v>49.184667513765</c:v>
                </c:pt>
                <c:pt idx="20">
                  <c:v>0.49129460437855998</c:v>
                </c:pt>
                <c:pt idx="21">
                  <c:v>28.679107208196001</c:v>
                </c:pt>
                <c:pt idx="22">
                  <c:v>0.29311520109066003</c:v>
                </c:pt>
                <c:pt idx="23">
                  <c:v>0.13607293509321</c:v>
                </c:pt>
                <c:pt idx="24">
                  <c:v>0.16263468184589999</c:v>
                </c:pt>
                <c:pt idx="25">
                  <c:v>-0.14837795912862001</c:v>
                </c:pt>
                <c:pt idx="26">
                  <c:v>0.12771392081737001</c:v>
                </c:pt>
                <c:pt idx="27">
                  <c:v>8.7113851102325002E-2</c:v>
                </c:pt>
                <c:pt idx="28">
                  <c:v>0.13333333333333</c:v>
                </c:pt>
                <c:pt idx="29">
                  <c:v>0.22532971038505001</c:v>
                </c:pt>
                <c:pt idx="30">
                  <c:v>0.11217419993402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39-4259-BF87-5BBE0F980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95800"/>
        <c:axId val="313701376"/>
      </c:lineChart>
      <c:dateAx>
        <c:axId val="31369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01376"/>
        <c:crosses val="autoZero"/>
        <c:auto val="1"/>
        <c:lblOffset val="100"/>
        <c:baseTimeUnit val="days"/>
      </c:dateAx>
      <c:valAx>
        <c:axId val="31370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9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6.1699999999999998E-2</c:v>
                </c:pt>
                <c:pt idx="4">
                  <c:v>0.25609999999999999</c:v>
                </c:pt>
                <c:pt idx="5">
                  <c:v>0.11899999999999999</c:v>
                </c:pt>
                <c:pt idx="6">
                  <c:v>4.7600000000000003E-2</c:v>
                </c:pt>
                <c:pt idx="7">
                  <c:v>0.13100000000000001</c:v>
                </c:pt>
                <c:pt idx="8">
                  <c:v>4.7100000000000003E-2</c:v>
                </c:pt>
                <c:pt idx="9">
                  <c:v>8.2400000000000001E-2</c:v>
                </c:pt>
                <c:pt idx="10">
                  <c:v>1.18E-2</c:v>
                </c:pt>
                <c:pt idx="11">
                  <c:v>4.7100000000000003E-2</c:v>
                </c:pt>
                <c:pt idx="12">
                  <c:v>4.7100000000000003E-2</c:v>
                </c:pt>
                <c:pt idx="13">
                  <c:v>0.10589999999999999</c:v>
                </c:pt>
                <c:pt idx="14">
                  <c:v>-2.35E-2</c:v>
                </c:pt>
                <c:pt idx="15">
                  <c:v>8.2400000000000001E-2</c:v>
                </c:pt>
                <c:pt idx="16">
                  <c:v>4.7100000000000003E-2</c:v>
                </c:pt>
                <c:pt idx="17">
                  <c:v>0.12939999999999999</c:v>
                </c:pt>
                <c:pt idx="18">
                  <c:v>0.88239999999999996</c:v>
                </c:pt>
                <c:pt idx="19">
                  <c:v>54.647100000000002</c:v>
                </c:pt>
                <c:pt idx="20">
                  <c:v>0.67059999999999997</c:v>
                </c:pt>
                <c:pt idx="21">
                  <c:v>46.105899999999998</c:v>
                </c:pt>
                <c:pt idx="22">
                  <c:v>0.50590000000000002</c:v>
                </c:pt>
                <c:pt idx="23">
                  <c:v>0.23530000000000001</c:v>
                </c:pt>
                <c:pt idx="24">
                  <c:v>0.28239999999999998</c:v>
                </c:pt>
                <c:pt idx="25">
                  <c:v>-0.25879999999999997</c:v>
                </c:pt>
                <c:pt idx="26">
                  <c:v>0.2235</c:v>
                </c:pt>
                <c:pt idx="27">
                  <c:v>0.15290000000000001</c:v>
                </c:pt>
                <c:pt idx="28">
                  <c:v>0.23530000000000001</c:v>
                </c:pt>
                <c:pt idx="29">
                  <c:v>0.4</c:v>
                </c:pt>
                <c:pt idx="30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74-480C-B76A-856B4A16E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92520"/>
        <c:axId val="313697440"/>
      </c:lineChart>
      <c:dateAx>
        <c:axId val="31369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97440"/>
        <c:crosses val="autoZero"/>
        <c:auto val="1"/>
        <c:lblOffset val="100"/>
        <c:baseTimeUnit val="days"/>
      </c:dateAx>
      <c:valAx>
        <c:axId val="31369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9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4F4C-CE17-4CAF-89E6-1D1F6BC82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04B604-5A97-4C4B-9911-EB077A983A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3550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CE707-F017-4EA6-8447-DA3CB01F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E46F1C-27B0-4ACD-8B6B-77C341B32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390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AB1C4-1CFC-4823-BB12-AD847A442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6EFE-DF10-40DD-B640-8A7F467E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01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11ABA-7234-47AC-B718-DEA28F43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B9BDA-3143-46EF-9065-0B057135B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060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3C209-8944-4DFE-8C01-00F6572EE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85CAA-67DE-493A-9798-E14A17A7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9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81B7-4C4A-4DD0-BF6C-58B3D7DD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6134B-B5DB-490A-A5E3-DFC6709D2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301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370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97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966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771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966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77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038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45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90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57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22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540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7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38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ECD14-B10C-4EDC-BA72-BB6E76ACA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0035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F84EB-D80B-4D1B-9BE2-0D7DABF9A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A49FA-CEE4-4340-BC45-B4E83D1B6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91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0C600-981C-48D7-890C-BB59F5F57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81E2A-27BB-4E49-BC94-F9FBF17F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2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4312-228C-4A51-9492-65B44A2D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56AC3E-BA8B-4621-8447-BC9C56A10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3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D52DB-11EA-48BE-83B9-87E6A5751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83776-F9DC-4066-9968-B740E8B5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66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A9181-D77A-42C2-9955-1B8E458EE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C9913-0DBB-4FEB-A252-0A58E59E4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245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0793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239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06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95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00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276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2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- 2017-08-07 10:17:30</a:t>
                      </a:r>
                      <a:r>
                        <a:rPr lang="es-ES" sz="1000"/>
                        <a:t>
Qué es Compliance?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8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13:43:41</a:t>
                      </a:r>
                      <a:r>
                        <a:rPr lang="fi-FI" sz="1000"/>
                        <a:t>
Nissan Kicks B3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6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13:42:41</a:t>
                      </a:r>
                      <a:r>
                        <a:rPr lang="fi-FI" sz="1000"/>
                        <a:t>
Nissan Kicks B2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1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13:41:06</a:t>
                      </a:r>
                      <a:r>
                        <a:rPr lang="fi-FI" sz="1000"/>
                        <a:t>
Nissan Kicks B1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03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- 2017-08-02 12:51:00</a:t>
                      </a:r>
                      <a:r>
                        <a:rPr lang="it-IT" sz="1000"/>
                        <a:t>
Nissan La Rural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7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- 2017-08-02 12:10:10</a:t>
                      </a:r>
                      <a:r>
                        <a:rPr lang="it-IT" sz="1000"/>
                        <a:t>
Nissan La Rural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44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C6A93-765F-4858-B456-42C8EB4AE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40513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BBBC9-3B46-4119-A0C9-B3E9B60E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2858C5-D171-40A9-9C7F-A1A96839C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2025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43A8C-31D6-4214-9884-8EFE345BE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F1FD5-8903-41E2-94E6-BE3E4C788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1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3E9A-6059-4CF5-8CD0-40101BFB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4009F9-1840-4656-84B4-228FEF005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6231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4580F-FC66-4DB2-BDA9-773D31CFA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B757C-E4AC-4ED2-92FB-5421A7347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06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81AE-F041-4C3C-AE3F-BF4DBF28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BB7E2-34A0-4B3E-BFD6-0FA727206D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028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80B9C-04B5-49D1-BBA7-854F42595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1025-424B-42AE-BAFD-40821720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0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83F5-BE83-4760-8D21-8328C4DF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6CBEDE-CB52-443D-8191-CB292302F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785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11E2A-9DB9-49D7-B565-809BFF231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DD002-1F88-4468-AFA9-AC92410F7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1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0020A-5FD0-4800-AA44-4C3CAAE9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D7EB0-638E-4774-A1F0-5A22EDE72D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438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2D291-7C53-4768-9E0F-C315F7C4A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5C69C-E408-4966-BC7C-BA874307E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815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222</Words>
  <Application>Microsoft Office PowerPoint</Application>
  <PresentationFormat>On-screen Show (4:3)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2017-09-03T16:50:17Z</dcterms:created>
  <dcterms:modified xsi:type="dcterms:W3CDTF">2017-09-03T16:50:38Z</dcterms:modified>
</cp:coreProperties>
</file>