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6-4120-BDF0-8A9722EF2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032056"/>
        <c:axId val="283031072"/>
      </c:radarChart>
      <c:catAx>
        <c:axId val="28303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31072"/>
        <c:crosses val="autoZero"/>
        <c:auto val="1"/>
        <c:lblAlgn val="ctr"/>
        <c:lblOffset val="100"/>
        <c:noMultiLvlLbl val="0"/>
      </c:catAx>
      <c:valAx>
        <c:axId val="28303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3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">
                  <c:v>1728</c:v>
                </c:pt>
                <c:pt idx="3">
                  <c:v>1753</c:v>
                </c:pt>
                <c:pt idx="4">
                  <c:v>1786</c:v>
                </c:pt>
                <c:pt idx="5">
                  <c:v>1817</c:v>
                </c:pt>
                <c:pt idx="6">
                  <c:v>1847</c:v>
                </c:pt>
                <c:pt idx="7">
                  <c:v>1881</c:v>
                </c:pt>
                <c:pt idx="8">
                  <c:v>1901</c:v>
                </c:pt>
                <c:pt idx="9">
                  <c:v>1922</c:v>
                </c:pt>
                <c:pt idx="10">
                  <c:v>1939</c:v>
                </c:pt>
                <c:pt idx="11">
                  <c:v>1968</c:v>
                </c:pt>
                <c:pt idx="12">
                  <c:v>1996</c:v>
                </c:pt>
                <c:pt idx="13">
                  <c:v>2016</c:v>
                </c:pt>
                <c:pt idx="14">
                  <c:v>2029</c:v>
                </c:pt>
                <c:pt idx="15">
                  <c:v>2080</c:v>
                </c:pt>
                <c:pt idx="16">
                  <c:v>2101</c:v>
                </c:pt>
                <c:pt idx="17">
                  <c:v>2136</c:v>
                </c:pt>
                <c:pt idx="18">
                  <c:v>2165</c:v>
                </c:pt>
                <c:pt idx="19">
                  <c:v>2192</c:v>
                </c:pt>
                <c:pt idx="20">
                  <c:v>2214</c:v>
                </c:pt>
                <c:pt idx="21">
                  <c:v>2248</c:v>
                </c:pt>
                <c:pt idx="22">
                  <c:v>2273</c:v>
                </c:pt>
                <c:pt idx="23">
                  <c:v>2293</c:v>
                </c:pt>
                <c:pt idx="24">
                  <c:v>2307</c:v>
                </c:pt>
                <c:pt idx="25">
                  <c:v>2349</c:v>
                </c:pt>
                <c:pt idx="26">
                  <c:v>2385</c:v>
                </c:pt>
                <c:pt idx="27">
                  <c:v>2422</c:v>
                </c:pt>
                <c:pt idx="28">
                  <c:v>2449</c:v>
                </c:pt>
                <c:pt idx="29">
                  <c:v>2473</c:v>
                </c:pt>
                <c:pt idx="30">
                  <c:v>2499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34-42D5-886B-862A091B9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48216"/>
        <c:axId val="239047888"/>
      </c:lineChart>
      <c:dateAx>
        <c:axId val="23904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47888"/>
        <c:crosses val="autoZero"/>
        <c:auto val="1"/>
        <c:lblOffset val="100"/>
        <c:baseTimeUnit val="days"/>
      </c:dateAx>
      <c:valAx>
        <c:axId val="23904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4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27</c:v>
                </c:pt>
                <c:pt idx="2">
                  <c:v>30</c:v>
                </c:pt>
                <c:pt idx="3">
                  <c:v>22</c:v>
                </c:pt>
                <c:pt idx="4">
                  <c:v>23</c:v>
                </c:pt>
                <c:pt idx="5">
                  <c:v>33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3-4165-8087-558133F48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54448"/>
        <c:axId val="239051824"/>
      </c:barChart>
      <c:catAx>
        <c:axId val="23905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51824"/>
        <c:crosses val="autoZero"/>
        <c:auto val="1"/>
        <c:lblAlgn val="ctr"/>
        <c:lblOffset val="100"/>
        <c:noMultiLvlLbl val="0"/>
      </c:catAx>
      <c:valAx>
        <c:axId val="23905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5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45-46F7-B5F0-EB6B2DED9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484248"/>
        <c:axId val="239321256"/>
      </c:lineChart>
      <c:catAx>
        <c:axId val="23448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1256"/>
        <c:crosses val="autoZero"/>
        <c:auto val="1"/>
        <c:lblAlgn val="ctr"/>
        <c:lblOffset val="100"/>
        <c:noMultiLvlLbl val="0"/>
      </c:catAx>
      <c:valAx>
        <c:axId val="2393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8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5.3055423969683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5.7160903205432003</c:v>
                </c:pt>
                <c:pt idx="18">
                  <c:v>6.3003315963997997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66-4F61-BB0B-7EA293403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20272"/>
        <c:axId val="239318960"/>
      </c:lineChart>
      <c:catAx>
        <c:axId val="23932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18960"/>
        <c:crosses val="autoZero"/>
        <c:auto val="1"/>
        <c:lblAlgn val="ctr"/>
        <c:lblOffset val="100"/>
        <c:noMultiLvlLbl val="0"/>
      </c:catAx>
      <c:valAx>
        <c:axId val="23931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D4-43C9-A20E-E9895FA95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323224"/>
        <c:axId val="239324208"/>
      </c:barChart>
      <c:catAx>
        <c:axId val="23932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4208"/>
        <c:crosses val="autoZero"/>
        <c:auto val="1"/>
        <c:lblAlgn val="ctr"/>
        <c:lblOffset val="100"/>
        <c:noMultiLvlLbl val="0"/>
      </c:catAx>
      <c:valAx>
        <c:axId val="23932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7.3861317187001001</c:v>
                </c:pt>
                <c:pt idx="2">
                  <c:v>3.4339229968782998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F-4E41-B42C-39996A9A1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13744"/>
        <c:axId val="284710792"/>
      </c:barChart>
      <c:catAx>
        <c:axId val="28471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0792"/>
        <c:crosses val="autoZero"/>
        <c:auto val="1"/>
        <c:lblAlgn val="ctr"/>
        <c:lblOffset val="100"/>
        <c:noMultiLvlLbl val="0"/>
      </c:catAx>
      <c:valAx>
        <c:axId val="28471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1-49D1-84F1-4B2E2BC9E2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51-49D1-84F1-4B2E2BC9E2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51-49D1-84F1-4B2E2BC9E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711448"/>
        <c:axId val="284708168"/>
      </c:barChart>
      <c:catAx>
        <c:axId val="28471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08168"/>
        <c:crosses val="autoZero"/>
        <c:auto val="1"/>
        <c:lblAlgn val="ctr"/>
        <c:lblOffset val="100"/>
        <c:noMultiLvlLbl val="0"/>
      </c:catAx>
      <c:valAx>
        <c:axId val="28470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5.3005205868434002</c:v>
                </c:pt>
                <c:pt idx="1">
                  <c:v>7.6194983435873</c:v>
                </c:pt>
                <c:pt idx="2">
                  <c:v>4.4959772834832004</c:v>
                </c:pt>
                <c:pt idx="3">
                  <c:v>4.9929010884998002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F-499B-9B77-8875CBC73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26312"/>
        <c:axId val="286525984"/>
      </c:barChart>
      <c:catAx>
        <c:axId val="28652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25984"/>
        <c:crosses val="autoZero"/>
        <c:auto val="1"/>
        <c:lblAlgn val="ctr"/>
        <c:lblOffset val="100"/>
        <c:noMultiLvlLbl val="0"/>
      </c:catAx>
      <c:valAx>
        <c:axId val="28652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2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E-4174-9945-B696E6315C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0E-4174-9945-B696E6315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18768"/>
        <c:axId val="286516472"/>
      </c:barChart>
      <c:catAx>
        <c:axId val="28651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16472"/>
        <c:crosses val="autoZero"/>
        <c:auto val="1"/>
        <c:lblAlgn val="ctr"/>
        <c:lblOffset val="100"/>
        <c:noMultiLvlLbl val="0"/>
      </c:catAx>
      <c:valAx>
        <c:axId val="28651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1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CBCCB-DA63-4A89-9E89-59605E802B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FA52D7-7DA0-4982-BA4C-436ADFE4B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2928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ADC8-8B6C-4756-AD68-14AE890FE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33309-4967-4E77-905A-FFEA28652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53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00433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11906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237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055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79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4648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242700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4269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1661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574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31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69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24887-F941-4BC2-88BF-56E7F4376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10034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534BC-1995-492D-8CA9-A28B8FFD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7AA8CF-594A-4956-8A1D-AD1D08EC4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7101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8249B-F0C6-4F30-B08B-8F63EB3D1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4315-BEA6-44F2-A80E-4E755853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0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2467-30D2-48A6-A420-8D8B822AC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EE525-D518-44AF-87E0-54A9E7EBFF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192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16C90-1081-4616-A0EB-CB92E9AB2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F6E44-C370-4210-B86D-C27FB515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3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6BF5-54D5-4C68-B3B0-5E75CBE9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A5A95-A3D1-4D25-B502-B00A2B73C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580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798CB-BB7F-4EC7-BB32-95BE8443A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80D3-EADC-4658-ABBC-E27989F8E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8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7656-2C64-41D7-8CF3-B8C544B8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DAD10-274E-4D61-8553-8102DD5F3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997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D320B-FB7F-4AF4-BE3B-2B3025844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EFEFF-862A-4AE3-88B2-0EE8C1A6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16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5B26-2C19-4FAC-9B94-7919DF05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58429A-F0D9-44DC-B210-F9AF675BF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395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439DC-745C-49CD-9B0A-0AB48AABE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5B817-7231-4E8E-9943-8505C85F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0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9FC0-52CF-461F-95B6-8C17B9AB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29AC2E-D019-4BD5-AB09-9EEE08E83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322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EC898-852D-4BD7-A455-273E2F43A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AD17C-4587-439B-B2C5-C8670CB2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44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763B-31CB-4527-991B-7A6C52E98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3D3E4-6F39-4282-908C-EF5E6CDD0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747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A0239-1EF7-4AD3-8954-024AC7826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042F8-6EDC-4A61-8B82-DCE0B0D6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033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A6330-70EB-4106-A5CE-97A3A015D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9A9B9-6274-4FFE-89FB-AA7CD43BF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450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BDBBA-BBC2-4AA2-99C8-126211BDE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7C214-E33F-4E0B-9EEE-3ABBA7C25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50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734C-61FB-45D0-B4C0-E8F38486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8D3A07-74B4-4E88-B61A-1F197B496D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946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FFDD5-5387-4757-8C81-E4F766F9E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F1804-199E-4AAD-9AD9-C069CCA8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5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F0FAA-35D2-46BF-BEC2-C032E8A8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7975C-D30A-4CBB-88C4-21E62333BF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039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3CFF6-54D9-4F0A-92C9-AF98FBC6D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903CD-5CA7-4E26-8C19-FF5B088B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9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85260-8F02-4F1D-A9DD-12564ED9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17333-A01D-4C77-8935-792812293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25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28400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274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9572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2701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9926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7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- 2017-08-08 18:03:45</a:t>
                      </a:r>
                      <a:r>
                        <a:rPr lang="es-ES" sz="1000"/>
                        <a:t>
El Nuevo Nissan Kicks es tu acompañante ideal, no hay nada para lo que no esté preparado. 😎 #BuscandoActitud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53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- 2017-08-17 17:53:21</a:t>
                      </a:r>
                      <a:r>
                        <a:rPr lang="es-ES" sz="1000"/>
                        <a:t>
Nada mejor que ver el atardecer desde tu Nissan Kicks.☀ #BuscandoActitud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5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- 2017-08-28 11:57:54</a:t>
                      </a:r>
                      <a:r>
                        <a:rPr lang="es-ES" sz="1000"/>
                        <a:t>
¡Cuánta actitud! @alfonsobenja pasó el finde en La Feliz con su nuevo Nissan Kicks 😎 #BuscandoActitud
#Repost @alfonsobenja (@get_repost)
・・・
Si mi cuerpo me pide surftrip... la vida y @nissanarg me lo dan! Gran finde @lukcorrado @sebohoch #buscandoactitud 🐙🦑☀️🏄🏾🍻🚙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92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- 2017-08-10 18:08:41</a:t>
                      </a:r>
                      <a:r>
                        <a:rPr lang="es-ES" sz="1000"/>
                        <a:t>
¡El nuevo Nissan Kicks es de película! 😉 Vení al cine Hoyts Unicenter este sábado, mostranos tu actitud en una selfie con el Kicks y llevate un balde de pochoclos para ver tu película favorita.  #BuscandoActitud
@HoytsArgentina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- 2017-08-01 17:10:50</a:t>
                      </a:r>
                      <a:r>
                        <a:rPr lang="es-ES" sz="1000"/>
                        <a:t>
Nuevo Nissan Kicks: actitud mires por donde lo mires 😎 #BuscandoActitud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- 2017-08-02 17:20:08</a:t>
                      </a:r>
                      <a:r>
                        <a:rPr lang="es-ES" sz="1000"/>
                        <a:t>
¿Viniste a la #ExpoRural17 y probaste que la Frontier está lista para trabajar? ¡Así lo vivimos! #MeGustaElCampo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542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DF170-A957-419A-A256-581A490D1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17217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2017-09-03T16:45:28Z</dcterms:created>
  <dcterms:modified xsi:type="dcterms:W3CDTF">2017-09-03T16:45:52Z</dcterms:modified>
</cp:coreProperties>
</file>