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3" r:id="rId17"/>
    <p:sldId id="274" r:id="rId18"/>
    <p:sldId id="275" r:id="rId19"/>
    <p:sldId id="277" r:id="rId20"/>
    <p:sldId id="278" r:id="rId21"/>
    <p:sldId id="279" r:id="rId22"/>
    <p:sldId id="281" r:id="rId23"/>
    <p:sldId id="282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69-4F2D-99E4-C1A287990A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8800400"/>
        <c:axId val="288801056"/>
      </c:radarChart>
      <c:catAx>
        <c:axId val="288800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801056"/>
        <c:crosses val="autoZero"/>
        <c:auto val="1"/>
        <c:lblAlgn val="ctr"/>
        <c:lblOffset val="100"/>
        <c:noMultiLvlLbl val="0"/>
      </c:catAx>
      <c:valAx>
        <c:axId val="288801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800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2">
                  <c:v>9512</c:v>
                </c:pt>
                <c:pt idx="3">
                  <c:v>9517</c:v>
                </c:pt>
                <c:pt idx="4">
                  <c:v>9516</c:v>
                </c:pt>
                <c:pt idx="5">
                  <c:v>9517</c:v>
                </c:pt>
                <c:pt idx="6">
                  <c:v>9526</c:v>
                </c:pt>
                <c:pt idx="7">
                  <c:v>9526</c:v>
                </c:pt>
                <c:pt idx="8">
                  <c:v>9533</c:v>
                </c:pt>
                <c:pt idx="9">
                  <c:v>9536</c:v>
                </c:pt>
                <c:pt idx="10">
                  <c:v>9549</c:v>
                </c:pt>
                <c:pt idx="11">
                  <c:v>9557</c:v>
                </c:pt>
                <c:pt idx="12">
                  <c:v>9563</c:v>
                </c:pt>
                <c:pt idx="13">
                  <c:v>9573</c:v>
                </c:pt>
                <c:pt idx="14">
                  <c:v>9587</c:v>
                </c:pt>
                <c:pt idx="15">
                  <c:v>9591</c:v>
                </c:pt>
                <c:pt idx="16">
                  <c:v>9606</c:v>
                </c:pt>
                <c:pt idx="17">
                  <c:v>9621</c:v>
                </c:pt>
                <c:pt idx="18">
                  <c:v>9632</c:v>
                </c:pt>
                <c:pt idx="19">
                  <c:v>9638</c:v>
                </c:pt>
                <c:pt idx="20">
                  <c:v>9652</c:v>
                </c:pt>
                <c:pt idx="21">
                  <c:v>9657</c:v>
                </c:pt>
                <c:pt idx="22">
                  <c:v>9660</c:v>
                </c:pt>
                <c:pt idx="23">
                  <c:v>9665</c:v>
                </c:pt>
                <c:pt idx="24">
                  <c:v>9669</c:v>
                </c:pt>
                <c:pt idx="25">
                  <c:v>9672</c:v>
                </c:pt>
                <c:pt idx="26">
                  <c:v>9673</c:v>
                </c:pt>
                <c:pt idx="27">
                  <c:v>9676</c:v>
                </c:pt>
                <c:pt idx="28">
                  <c:v>9678</c:v>
                </c:pt>
                <c:pt idx="29">
                  <c:v>9675</c:v>
                </c:pt>
                <c:pt idx="30">
                  <c:v>9675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E0-44E2-AE0F-93D0933CA2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799088"/>
        <c:axId val="288795808"/>
      </c:lineChart>
      <c:dateAx>
        <c:axId val="288799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95808"/>
        <c:crosses val="autoZero"/>
        <c:auto val="1"/>
        <c:lblOffset val="100"/>
        <c:baseTimeUnit val="days"/>
      </c:dateAx>
      <c:valAx>
        <c:axId val="288795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99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3">
                  <c:v>5</c:v>
                </c:pt>
                <c:pt idx="4">
                  <c:v>-1</c:v>
                </c:pt>
                <c:pt idx="5">
                  <c:v>1</c:v>
                </c:pt>
                <c:pt idx="6">
                  <c:v>9</c:v>
                </c:pt>
                <c:pt idx="7">
                  <c:v>0</c:v>
                </c:pt>
                <c:pt idx="8">
                  <c:v>7</c:v>
                </c:pt>
                <c:pt idx="9">
                  <c:v>3</c:v>
                </c:pt>
                <c:pt idx="10">
                  <c:v>13</c:v>
                </c:pt>
                <c:pt idx="11">
                  <c:v>8</c:v>
                </c:pt>
                <c:pt idx="12">
                  <c:v>6</c:v>
                </c:pt>
                <c:pt idx="13">
                  <c:v>10</c:v>
                </c:pt>
                <c:pt idx="14">
                  <c:v>14</c:v>
                </c:pt>
                <c:pt idx="15">
                  <c:v>4</c:v>
                </c:pt>
                <c:pt idx="16">
                  <c:v>15</c:v>
                </c:pt>
                <c:pt idx="17">
                  <c:v>15</c:v>
                </c:pt>
                <c:pt idx="18">
                  <c:v>11</c:v>
                </c:pt>
                <c:pt idx="19">
                  <c:v>6</c:v>
                </c:pt>
                <c:pt idx="20">
                  <c:v>14</c:v>
                </c:pt>
                <c:pt idx="21">
                  <c:v>5</c:v>
                </c:pt>
                <c:pt idx="22">
                  <c:v>3</c:v>
                </c:pt>
                <c:pt idx="23">
                  <c:v>5</c:v>
                </c:pt>
                <c:pt idx="24">
                  <c:v>4</c:v>
                </c:pt>
                <c:pt idx="25">
                  <c:v>3</c:v>
                </c:pt>
                <c:pt idx="26">
                  <c:v>1</c:v>
                </c:pt>
                <c:pt idx="27">
                  <c:v>3</c:v>
                </c:pt>
                <c:pt idx="28">
                  <c:v>2</c:v>
                </c:pt>
                <c:pt idx="29">
                  <c:v>-3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B26-4863-B1B7-C0CF565270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4043568"/>
        <c:axId val="244044224"/>
      </c:lineChart>
      <c:dateAx>
        <c:axId val="244043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044224"/>
        <c:crosses val="autoZero"/>
        <c:auto val="1"/>
        <c:lblOffset val="100"/>
        <c:baseTimeUnit val="days"/>
      </c:dateAx>
      <c:valAx>
        <c:axId val="244044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043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</c:v>
                </c:pt>
                <c:pt idx="1">
                  <c:v>5</c:v>
                </c:pt>
                <c:pt idx="2">
                  <c:v>3</c:v>
                </c:pt>
                <c:pt idx="3">
                  <c:v>6</c:v>
                </c:pt>
                <c:pt idx="4">
                  <c:v>9</c:v>
                </c:pt>
                <c:pt idx="5">
                  <c:v>5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6E-4490-9ACC-06BD282DEC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1932656"/>
        <c:axId val="291935280"/>
      </c:barChart>
      <c:catAx>
        <c:axId val="291932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935280"/>
        <c:crosses val="autoZero"/>
        <c:auto val="1"/>
        <c:lblAlgn val="ctr"/>
        <c:lblOffset val="100"/>
        <c:noMultiLvlLbl val="0"/>
      </c:catAx>
      <c:valAx>
        <c:axId val="291935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932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2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0A-4050-B248-73EDED58BC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934624"/>
        <c:axId val="291938560"/>
      </c:lineChart>
      <c:dateAx>
        <c:axId val="2919346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938560"/>
        <c:crosses val="autoZero"/>
        <c:auto val="1"/>
        <c:lblOffset val="100"/>
        <c:baseTimeUnit val="days"/>
      </c:dateAx>
      <c:valAx>
        <c:axId val="291938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934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@nissanoficial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01-40CB-9CFB-ACBF43B1BB6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@nissanoficial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C01-40CB-9CFB-ACBF43B1BB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7716672"/>
        <c:axId val="237717984"/>
      </c:barChart>
      <c:catAx>
        <c:axId val="237716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717984"/>
        <c:crosses val="autoZero"/>
        <c:auto val="1"/>
        <c:lblAlgn val="ctr"/>
        <c:lblOffset val="100"/>
        <c:noMultiLvlLbl val="0"/>
      </c:catAx>
      <c:valAx>
        <c:axId val="237717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716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6</c:v>
                </c:pt>
                <c:pt idx="3">
                  <c:v>4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99-46DB-890B-E901037872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7715032"/>
        <c:axId val="237715360"/>
      </c:barChart>
      <c:catAx>
        <c:axId val="237715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715360"/>
        <c:crosses val="autoZero"/>
        <c:auto val="1"/>
        <c:lblAlgn val="ctr"/>
        <c:lblOffset val="100"/>
        <c:noMultiLvlLbl val="0"/>
      </c:catAx>
      <c:valAx>
        <c:axId val="237715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715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0.21369748775149</c:v>
                </c:pt>
                <c:pt idx="2">
                  <c:v>0.13204072413913001</c:v>
                </c:pt>
                <c:pt idx="3">
                  <c:v>0.1876368185135</c:v>
                </c:pt>
                <c:pt idx="4">
                  <c:v>0.19806108620869001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F6-4C14-841E-6867DC23DD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8431320"/>
        <c:axId val="238431976"/>
      </c:barChart>
      <c:catAx>
        <c:axId val="238431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431976"/>
        <c:crosses val="autoZero"/>
        <c:auto val="1"/>
        <c:lblAlgn val="ctr"/>
        <c:lblOffset val="100"/>
        <c:noMultiLvlLbl val="0"/>
      </c:catAx>
      <c:valAx>
        <c:axId val="238431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431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2</c:v>
                </c:pt>
                <c:pt idx="18">
                  <c:v>7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DB0-4614-A0F7-F1D08C679C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263200"/>
        <c:axId val="243270088"/>
      </c:lineChart>
      <c:catAx>
        <c:axId val="243263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270088"/>
        <c:crosses val="autoZero"/>
        <c:auto val="1"/>
        <c:lblAlgn val="ctr"/>
        <c:lblOffset val="100"/>
        <c:noMultiLvlLbl val="0"/>
      </c:catAx>
      <c:valAx>
        <c:axId val="243270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263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0.16678828312311</c:v>
                </c:pt>
                <c:pt idx="12">
                  <c:v>0</c:v>
                </c:pt>
                <c:pt idx="13">
                  <c:v>3.1272803085583001E-2</c:v>
                </c:pt>
                <c:pt idx="14">
                  <c:v>0</c:v>
                </c:pt>
                <c:pt idx="15">
                  <c:v>9.3818409256750002E-2</c:v>
                </c:pt>
                <c:pt idx="16">
                  <c:v>0.21890962159908001</c:v>
                </c:pt>
                <c:pt idx="17">
                  <c:v>0.17200041697071</c:v>
                </c:pt>
                <c:pt idx="18">
                  <c:v>0.20252862950663</c:v>
                </c:pt>
                <c:pt idx="19">
                  <c:v>9.3818409256750002E-2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7C1-4352-B9D6-12896A8797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847944"/>
        <c:axId val="241851880"/>
      </c:lineChart>
      <c:catAx>
        <c:axId val="241847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851880"/>
        <c:crosses val="autoZero"/>
        <c:auto val="1"/>
        <c:lblAlgn val="ctr"/>
        <c:lblOffset val="100"/>
        <c:noMultiLvlLbl val="0"/>
      </c:catAx>
      <c:valAx>
        <c:axId val="241851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847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5</c:v>
                </c:pt>
                <c:pt idx="2">
                  <c:v>4</c:v>
                </c:pt>
                <c:pt idx="3">
                  <c:v>8</c:v>
                </c:pt>
                <c:pt idx="4">
                  <c:v>0</c:v>
                </c:pt>
                <c:pt idx="5">
                  <c:v>0</c:v>
                </c:pt>
                <c:pt idx="6">
                  <c:v>7</c:v>
                </c:pt>
                <c:pt idx="7">
                  <c:v>3</c:v>
                </c:pt>
                <c:pt idx="8">
                  <c:v>7</c:v>
                </c:pt>
                <c:pt idx="9">
                  <c:v>10</c:v>
                </c:pt>
                <c:pt idx="10">
                  <c:v>9</c:v>
                </c:pt>
                <c:pt idx="11">
                  <c:v>15</c:v>
                </c:pt>
                <c:pt idx="12">
                  <c:v>11</c:v>
                </c:pt>
                <c:pt idx="13">
                  <c:v>15</c:v>
                </c:pt>
                <c:pt idx="14">
                  <c:v>9</c:v>
                </c:pt>
                <c:pt idx="15">
                  <c:v>4</c:v>
                </c:pt>
                <c:pt idx="16">
                  <c:v>8</c:v>
                </c:pt>
                <c:pt idx="17">
                  <c:v>2</c:v>
                </c:pt>
                <c:pt idx="18">
                  <c:v>13</c:v>
                </c:pt>
                <c:pt idx="19">
                  <c:v>7</c:v>
                </c:pt>
                <c:pt idx="20">
                  <c:v>4</c:v>
                </c:pt>
                <c:pt idx="21">
                  <c:v>6</c:v>
                </c:pt>
                <c:pt idx="22">
                  <c:v>3</c:v>
                </c:pt>
                <c:pt idx="23">
                  <c:v>5</c:v>
                </c:pt>
                <c:pt idx="24">
                  <c:v>5</c:v>
                </c:pt>
                <c:pt idx="25">
                  <c:v>2</c:v>
                </c:pt>
                <c:pt idx="26">
                  <c:v>4</c:v>
                </c:pt>
                <c:pt idx="27">
                  <c:v>4</c:v>
                </c:pt>
                <c:pt idx="28">
                  <c:v>1</c:v>
                </c:pt>
                <c:pt idx="29">
                  <c:v>0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61D-46DE-A5A9-DC7461F2A9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467552"/>
        <c:axId val="357472472"/>
      </c:lineChart>
      <c:dateAx>
        <c:axId val="357467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472472"/>
        <c:crosses val="autoZero"/>
        <c:auto val="1"/>
        <c:lblOffset val="100"/>
        <c:baseTimeUnit val="days"/>
      </c:dateAx>
      <c:valAx>
        <c:axId val="357472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467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0</c:v>
                </c:pt>
                <c:pt idx="4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F5-4848-A82A-609593AD15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6592704"/>
        <c:axId val="376593032"/>
      </c:barChart>
      <c:catAx>
        <c:axId val="376592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593032"/>
        <c:crosses val="autoZero"/>
        <c:auto val="1"/>
        <c:lblAlgn val="ctr"/>
        <c:lblOffset val="100"/>
        <c:noMultiLvlLbl val="0"/>
      </c:catAx>
      <c:valAx>
        <c:axId val="376593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592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5546A-8867-4437-842E-CEC33E9283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42C1B2-E9C3-4491-AA42-90228D831A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447223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D0255-E3F3-4C43-BAFA-81D50C281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6DE7D7-96F9-4E12-856A-0AA8F850B8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23741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2206049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05361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56834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37619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34803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25248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4243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93426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59143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45963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09612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09820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6977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31951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4976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@nissanoficial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25180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5F8E07-F0C9-4C12-A4E3-94650E7380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053335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AF22B-4831-4576-AC6E-6A1667D72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D3254B-281C-45BD-85B4-6F7AB8098B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910553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8E1759-4F8E-48D9-BE63-22AF006D10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754395-2B1D-4D2F-9C58-200368E86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612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0550D-8006-4C68-AD8D-5ED6AB463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50EBFE-9989-4108-879E-FC93C07C10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19821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6ED387-31BE-4804-BB52-FEDF24D619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74BE26-019E-40D1-B011-0B12930E2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818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F8DFA-E8FA-4216-96AC-942960B69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CCA171-716A-4624-AB2C-F2B1675FB7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28883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299A3C-3278-4251-8FE9-6FB20BC612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EC67D6-4B14-4A63-B1D3-F10855B25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2265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95F1D-F59A-4C8D-8711-09BA30B82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5E938E-8635-4E4F-9B91-562DD6CBE2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327494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AAA9C3-ABE8-40A8-BC71-E615D5D25A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609B4A-7FC4-4D9B-8D6C-21C66E05E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3399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80A0F-9ED4-4E05-80DA-1B4C9C9F3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59821A-6E8A-4026-B28F-38CD70109E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10977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81222F-4E8F-4683-AB67-876CC7CFC6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4F059D-DF67-4E55-BF50-727051231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1285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62487-A5C3-465E-97A1-155B9FA98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1C043F-9477-4DDC-A55E-E540BEC089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80571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CF61E7-5D9A-4EA7-AA88-F1D8C7C0EB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B729D7-B496-428D-A1BA-E700FA2DE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2622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02FFD-A617-433A-8970-4523513E3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516ADC-4F79-468D-8F4B-9916046612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982231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A1762D-6DE1-453B-8D3A-D16664C29C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0F15F7-2FC6-4D96-8E24-6E6201389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1046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BEF36-3A8D-4830-865A-A4A32B150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7329ED-73E1-4014-8261-FACFA3972F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71655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C8798A-022E-4E7C-AA9C-ECB04E5BBC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71F583-8C5E-40C7-96EC-C04D029CE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8085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05786-CE34-4652-BA42-479B82AFC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6BDDF9-CE2B-4D0C-A0A2-6EA5B5EEFD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78644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F3FD0E-20AE-4B18-AE62-18B75FA529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6688E5-750D-4E16-B59F-E442C7E65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1292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4457F-1C17-4EFA-A351-400D102E6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E25B14-10A4-40E9-A9C1-72077DE36B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92578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F51214-17F7-47BE-9738-37AE08696D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38B107-0794-46D3-B44C-894B27DD8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14565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0F4E4-B40F-487E-B5AA-A86E5DC7B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5879B7-B4F4-41FC-AAD3-338DF70AB3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45440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622488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83516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32706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19394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45187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22618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3892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- 2017-08-31 16:00:01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#MuranoUnica está equipada con suspensión independiente en las cuatro ruedas, brindando un manejo sensible y una conducción cómoda. https://t.co/rtyNVORP40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5587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- 2017-08-11 18:30:01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Nissan Note está sintonía con tu camino. ¿Dónde vas a llevarlo este viernes? https://t.co/IIvTexPwKh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853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- 2017-08-23 18:40:15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Ahora también le ponemos música a tu actitud. ¡Seguinos en Spotify! 😉 https://t.co/9SWALiw4jp https://t.co/ciISY7oEij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9554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- 2017-08-24 18:30:00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nuevo Nissan Kicks lleva tu estilo al límite, con su exclusivo diseño. #BuscandoActitud https://t.co/4slHXqU4zT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931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- 2017-08-29 17:54:00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distintivo diseño del tablero del Nissan Kicks, le da al interior una apariencia limpia y moderna. #BuscandoActitud https://t.co/VeQ95w12Vf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7422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- 2017-08-23 18:30:01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Nadie se mueve por la ciudad con menos esfuerzo que el Nissan March. Descubrilo en https://t.co/vi0p2vSLC7 https://t.co/eVyBiI1R1c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627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- 2017-08-16 18:00:02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comodidad y simpleza que buscás en tu experiencia por las calles de la ciudad. https://t.co/VmadcadON6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8966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BF505C-3276-4CE4-A8A2-DE9F1518AF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7576936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5FB2F-51AF-43F2-B074-98875670C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CE5E4B-DB75-4CAA-A903-8D465AF100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07391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6896095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72909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79726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78163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45263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67955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245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- 2017-08-17 18:00:02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nuevo Nissan Kicks te va a llevar lejos, pero su avanzada tecnología te va a hacer sentir como en casa. #BuscandoActitud https://t.co/tPTRfQDN7q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391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- 2017-08-22 18:09:31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Si, te está sonriendo. #MuranoUnica https://t.co/RBO6NrgYwq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0050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- 2017-08-02 17:13:31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¿Viniste a la #ExpoRural17 y probaste que la Frontier está lista para trabajar? ¡Así lo vivimos! #MeGustaElCampo https://t.co/SsIR7WBsuN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180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- 2017-08-18 19:00:00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Arranca un finde largo, y va a haber tiempo para todo. 😉 https://t.co/xONmiU8d5s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189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- 2017-08-09 11:26:47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Ningún paisaje opaca a la Nissan Murano. #MuranoUnica https://t.co/oybeig7E3b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4713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- 2017-08-03 15:47:16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Subite al Nissan March Active y no te bajes más. 🙌 Conocé más en: https://t.co/NfdFQF9pox https://t.co/ceMPs3AyhK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9044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- 2017-08-30 13:29:09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Dale a tu miércoles, un toque de viernes. Disfrutá la mejor música de nuestra lista “Everyday friday” en Spotify: https://t.co/DyNMZAZw1u https://t.co/n1E55zgvp2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92468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B6B670-535B-4B7F-8113-EE3ED66021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5135372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D5D8E-C42C-4188-99F5-5329A840E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4A1440-87AD-4066-A0A1-A8094F3624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92139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D6A8E2-A45C-4A0D-BDCA-3078D1E098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6C7A6E-629D-40F5-9B09-16F12B9A3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2544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D514A-8305-4EF2-9DFA-146124174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AA932D-8019-4F81-9369-BE1620405D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65644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21512557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323754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07910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82392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272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@IEInfoEmpresas - 2017-08-28 13:40:11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#Nissan hizo un acuerdo con #Spotify para compartir contenidos: https://t.co/6NMvdAq92G @nissanoficial @KetchumARG https://t.co/ZTQvGw6PVe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050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@dbiztoday - 2017-08-31 08:01:25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Nissan llega a Spotify. @nissanoficial @SpotifyARG https://t.co/Y4Oiq2M54m #Música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450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@InfoAutoAr - 2017-08-10 18:15:00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#Nissan crea en Brasil el “vehículo del futuro” @nissanoficial Informe: (https://t.co/Nn1jVdMhYR) https://t.co/BwxT3fFriX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591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@BudgetArgentina - 2017-08-09 16:50:04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Atención clientes de #Córdoba! Tenemos disponibles nuevos @nissanoficial  Sentra en las oficinas. ¿Queres probarlos… https://t.co/dlTaNoQUzS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214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@InfoAutoAr - 2017-08-15 19:15:00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#Datsun GO Live Concept, presentación en Indonesia @nissanoficial Informe: (https://t.co/Iy0pLSADSP) https://t.co/D0XzSXQeQ6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688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@laquintapatawy - 2017-08-02 19:44:06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@LaRural_BsAs @KetchumARG VIDEO: @nissanoficial despliegue de fuerza junto al campo argentino-… https://t.co/R6Vb4TeCWy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026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@dbiztoday - 2017-08-02 08:31:12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alianza Renault-Nissan sigue creciendo. @RenaultArg @nissanoficial https://t.co/7Pt8Ku6LqU #Automotriz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7437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C95455-63A2-413C-AE6A-050C829407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5760384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533FB-D61F-4B81-A347-B6CBF42BD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AEBBDC-FC1B-447C-A4C2-288BE20742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60614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90047774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778385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76606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22790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949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@InfoAutoAr - 2017-08-10 09:42:07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#Nissan crea en Brasil el “vehículo del futuro” @nissanoficial Informe: (https://t.co/Nn1jVe3Tnr) https://t.co/42OtgZQBQE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892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@InfoAutoAr - 2017-08-11 18:15:00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#Nissan celebra 70 años de vehículos #eléctricos @nissanoficial Informe: (https://t.co/J0WHeTpIpH) https://t.co/IAFL0t7kTj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3986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@TiempoMotorARG - 2017-08-11 12:11:23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Alianza Renault-Nissan lidera las ventas globales ►https://t.co/J1HOzK3dCA @RenaultArg @nissanoficial https://t.co/feDwbXjurB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006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@valenkhalifa_ - 2017-08-19 14:46:25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@nissanoficial Con tu hermana forro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1303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@DamianPezoSB - 2017-08-19 14:32:42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@nissanoficial 24/7 Nissan habilitala, tremenda!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8295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@PadresFullTime - 2017-08-19 08:51:02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@nissanoficial  https://t.co/D6reVW1vEg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394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@RM140476 - 2017-08-18 19:15:09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@nissanoficial Con la hora del mate diría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039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@hernan222222 - 2017-08-18 19:45:07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@nissanoficial si la necesito ya !!!!!!!!!!!!!!!!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836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@AranzAtidings - 2017-08-19 16:37:12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.#findelargo con Tu @nissanoficial https://t.co/DSINa75FDn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23721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CD70A5-87C4-4BC4-B416-8F85A06C2C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0444430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FA42B-FDCE-4B5B-9746-E19C25503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7B4261-9610-4D01-8A6B-246915004E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61504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60087007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320417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85671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19953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6960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@DJArduino - 2017-08-19 11:56:05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@nissanoficial Sartre dice que bajen los precios para cambiar actitudes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354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@algieri_luis - 2017-08-19 19:39:53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@nissanoficial l0
0p0
l
00
0p0
0
0p0
00
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097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@metz1979 - 2017-08-19 22:08:04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@CarsMagazineArg @nissanoficial Con consumos elevados le veo poco futuro de grandes ventas, solo de nicho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673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@noeromano - 2017-08-19 22:59:42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Muy buena la publicidad del Kicks, @nissanoficial!
Gente haciéndose polvo contra un auto! 
Golazo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3934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D2FD8D-3467-40E9-9550-803C68D2E4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6773147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12E14-BFEB-4EF2-9326-41BFB6B8E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C1A6D1-2710-4B74-A97F-C89EE4FB38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83734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3008596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1059487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074767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337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@InfoAutoAr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6005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@InglesEnAccion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795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@GPSTaller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1115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@AlexisMautoneRC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980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@CreativeMediaYa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5109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@Kyoto_nissan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385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@ViejoCastilloOK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542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@Condistelec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84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@CarsMagazineArg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7361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@RadioEmpEAccion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0120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5F0963-B3BD-4DD9-B41F-C0EA2455D6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41703890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19C8C-ED89-45A3-8294-75B37CB25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68821A-E648-4977-A616-9F53FDE4E2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79749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7098914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7524357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898560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4957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@acontreras738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192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@autosindustria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710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@KetchumARG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31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@algieri_luis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714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@IndigoMGL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4207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@mexico_pueblo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489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@enssra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3818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@d_ADrianFlyCast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309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@PruebautoS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82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@TiempoMotorARG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8494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29BFD2-BA5A-4E2F-BCE9-85921192A8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9086619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F1807-26A5-4CFA-AFAD-4EAB2ECB3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FE471C-501E-4986-B216-FFFFEFD18C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644525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6FA21-FD3B-4FC7-9FC7-C5BCCE3228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80C0BE-88C4-4FE3-B54C-A43FC77E2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28600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1AC0C-A53D-4AF8-B150-1356E8E93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AA63AC-1869-403B-81EC-4367BBC008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58288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67021243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943906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60792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15420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723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@ignacioldc - 2017-08-31 09:39:16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@nissanoficial agarran la página de Chile y le cambian los precios nomás? https://t.co/BsuRtTntCy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193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@malejan63 - 2017-08-27 18:59:29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@nissanoficial donde se consigue en buenos aires el kicks exclusive CVT? ?no se consigue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3141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@acontreras738 - 2017-08-24 15:12:14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@nissanoficial para cuando NissanConnect en Argentina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217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@malejan63 - 2017-08-23 15:51:46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@nissanoficial El full.no está, ponen un auto a la venta y hay esperar 3.meses????de locos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966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@giuly7492 - 2017-08-20 23:32:43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@nissanoficial Que tiene que ver la minita con el nuevo vehículo? Come on gente, imaginación para publicitar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207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@DarkAngelArg - 2017-08-20 11:55:28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@nissanoficial Motor 1.6 sin turbo en un SUV? Manual?? La unica que le queda es que sea económico..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4551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@Thomas_07172 - 2017-08-17 23:48:42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@nissanoficial  leyeron lo del Ceo de Fiat por un problema menor? Compre un Sentra Advance hace más de 45 días no me cambian el Stereo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08/18/2017 19:01:08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923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@AvisArgentina - 2017-08-16 15:55:12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¿Necesitas un auto con diseño, tecnología e innovación en seguridad? Tenemos lo que buscas @nissanoficial Sentra… https://t.co/DOZEdxeJJP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219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F8DE33-AAA0-4AB0-ADFA-8BB92089A6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1769362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CFC42-A118-4E2E-8AB5-1E3B25029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820AE3-F30F-44EF-B115-D9E31CCA4B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89534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2402297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44211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38878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24294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292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@gabydiaz6 - 2017-08-15 20:20:11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@nissanoficial HACES PROPAGANDA PARA LOS GLOBOLUDOS... VENDES UN AUTO Y POR QUÉ  MIERDA ME HABLAS DE ACTITUD?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3517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@EmilianoRoldanB - 2017-08-14 20:10:27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Regalame un 0 @nissanoficial (? #ActitudDía
https://t.co/jl049Dr5ev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9209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84CDFD-6BE1-4804-8C1A-90553CA6C4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41897741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1113</Words>
  <Application>Microsoft Office PowerPoint</Application>
  <PresentationFormat>On-screen Show (4:3)</PresentationFormat>
  <Paragraphs>388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2</vt:lpstr>
      <vt:lpstr>Twitter Own and Retweeted Tweets Table - 2 of 2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2017-09-03T16:34:38Z</dcterms:created>
  <dcterms:modified xsi:type="dcterms:W3CDTF">2017-09-03T16:35:31Z</dcterms:modified>
</cp:coreProperties>
</file>