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173</c:v>
                </c:pt>
                <c:pt idx="1">
                  <c:v>173</c:v>
                </c:pt>
                <c:pt idx="2">
                  <c:v>173</c:v>
                </c:pt>
                <c:pt idx="3">
                  <c:v>173</c:v>
                </c:pt>
                <c:pt idx="4">
                  <c:v>173</c:v>
                </c:pt>
                <c:pt idx="5">
                  <c:v>173</c:v>
                </c:pt>
                <c:pt idx="6">
                  <c:v>173</c:v>
                </c:pt>
                <c:pt idx="7">
                  <c:v>173</c:v>
                </c:pt>
                <c:pt idx="8">
                  <c:v>174</c:v>
                </c:pt>
                <c:pt idx="9">
                  <c:v>175</c:v>
                </c:pt>
                <c:pt idx="10">
                  <c:v>175</c:v>
                </c:pt>
                <c:pt idx="11">
                  <c:v>175</c:v>
                </c:pt>
                <c:pt idx="12">
                  <c:v>175</c:v>
                </c:pt>
                <c:pt idx="13">
                  <c:v>175</c:v>
                </c:pt>
                <c:pt idx="14">
                  <c:v>176</c:v>
                </c:pt>
                <c:pt idx="15">
                  <c:v>177</c:v>
                </c:pt>
                <c:pt idx="16">
                  <c:v>177</c:v>
                </c:pt>
                <c:pt idx="17">
                  <c:v>177</c:v>
                </c:pt>
                <c:pt idx="18">
                  <c:v>178</c:v>
                </c:pt>
                <c:pt idx="19">
                  <c:v>178</c:v>
                </c:pt>
                <c:pt idx="20">
                  <c:v>178</c:v>
                </c:pt>
                <c:pt idx="21">
                  <c:v>178</c:v>
                </c:pt>
                <c:pt idx="22">
                  <c:v>179</c:v>
                </c:pt>
                <c:pt idx="23">
                  <c:v>179</c:v>
                </c:pt>
                <c:pt idx="24">
                  <c:v>179</c:v>
                </c:pt>
                <c:pt idx="25">
                  <c:v>180</c:v>
                </c:pt>
                <c:pt idx="26">
                  <c:v>180</c:v>
                </c:pt>
                <c:pt idx="27">
                  <c:v>180</c:v>
                </c:pt>
                <c:pt idx="28">
                  <c:v>180</c:v>
                </c:pt>
                <c:pt idx="29">
                  <c:v>180</c:v>
                </c:pt>
                <c:pt idx="30">
                  <c:v>180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85-4757-8B2E-7624F086E0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141376"/>
        <c:axId val="235139736"/>
      </c:lineChart>
      <c:dateAx>
        <c:axId val="235141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139736"/>
        <c:crosses val="autoZero"/>
        <c:auto val="1"/>
        <c:lblOffset val="100"/>
        <c:baseTimeUnit val="days"/>
      </c:dateAx>
      <c:valAx>
        <c:axId val="235139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14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14-4AF4-8635-BBF5B93B53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7016320"/>
        <c:axId val="237017304"/>
      </c:radarChart>
      <c:catAx>
        <c:axId val="237016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17304"/>
        <c:crosses val="autoZero"/>
        <c:auto val="1"/>
        <c:lblAlgn val="ctr"/>
        <c:lblOffset val="100"/>
        <c:noMultiLvlLbl val="0"/>
      </c:catAx>
      <c:valAx>
        <c:axId val="23701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16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F4-4FD5-A834-9C4305E04B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826736"/>
        <c:axId val="235830344"/>
      </c:barChart>
      <c:catAx>
        <c:axId val="23582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830344"/>
        <c:crosses val="autoZero"/>
        <c:auto val="1"/>
        <c:lblAlgn val="ctr"/>
        <c:lblOffset val="100"/>
        <c:noMultiLvlLbl val="0"/>
      </c:catAx>
      <c:valAx>
        <c:axId val="235830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82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336</c:v>
                </c:pt>
                <c:pt idx="1">
                  <c:v>337</c:v>
                </c:pt>
                <c:pt idx="2">
                  <c:v>339</c:v>
                </c:pt>
                <c:pt idx="3">
                  <c:v>339</c:v>
                </c:pt>
                <c:pt idx="4">
                  <c:v>339</c:v>
                </c:pt>
                <c:pt idx="5">
                  <c:v>339</c:v>
                </c:pt>
                <c:pt idx="6">
                  <c:v>339</c:v>
                </c:pt>
                <c:pt idx="7">
                  <c:v>339</c:v>
                </c:pt>
                <c:pt idx="8">
                  <c:v>339</c:v>
                </c:pt>
                <c:pt idx="9">
                  <c:v>339</c:v>
                </c:pt>
                <c:pt idx="10">
                  <c:v>339</c:v>
                </c:pt>
                <c:pt idx="11">
                  <c:v>339</c:v>
                </c:pt>
                <c:pt idx="12">
                  <c:v>339</c:v>
                </c:pt>
                <c:pt idx="13">
                  <c:v>339</c:v>
                </c:pt>
                <c:pt idx="14">
                  <c:v>339</c:v>
                </c:pt>
                <c:pt idx="15">
                  <c:v>339</c:v>
                </c:pt>
                <c:pt idx="16">
                  <c:v>339</c:v>
                </c:pt>
                <c:pt idx="17">
                  <c:v>339</c:v>
                </c:pt>
                <c:pt idx="18">
                  <c:v>339</c:v>
                </c:pt>
                <c:pt idx="19">
                  <c:v>339</c:v>
                </c:pt>
                <c:pt idx="20">
                  <c:v>339</c:v>
                </c:pt>
                <c:pt idx="21">
                  <c:v>339</c:v>
                </c:pt>
                <c:pt idx="22">
                  <c:v>339</c:v>
                </c:pt>
                <c:pt idx="23">
                  <c:v>339</c:v>
                </c:pt>
                <c:pt idx="24">
                  <c:v>339</c:v>
                </c:pt>
                <c:pt idx="25">
                  <c:v>339</c:v>
                </c:pt>
                <c:pt idx="26">
                  <c:v>339</c:v>
                </c:pt>
                <c:pt idx="27">
                  <c:v>339</c:v>
                </c:pt>
                <c:pt idx="28">
                  <c:v>339</c:v>
                </c:pt>
                <c:pt idx="29">
                  <c:v>339</c:v>
                </c:pt>
                <c:pt idx="30">
                  <c:v>339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D6-49B8-ADBD-405E451B40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276096"/>
        <c:axId val="300276752"/>
      </c:lineChart>
      <c:dateAx>
        <c:axId val="300276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76752"/>
        <c:crosses val="autoZero"/>
        <c:auto val="1"/>
        <c:lblOffset val="100"/>
        <c:baseTimeUnit val="days"/>
      </c:dateAx>
      <c:valAx>
        <c:axId val="30027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7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14752</c:v>
                </c:pt>
                <c:pt idx="1">
                  <c:v>14779</c:v>
                </c:pt>
                <c:pt idx="2">
                  <c:v>14813</c:v>
                </c:pt>
                <c:pt idx="3">
                  <c:v>14833</c:v>
                </c:pt>
                <c:pt idx="4">
                  <c:v>14853</c:v>
                </c:pt>
                <c:pt idx="5">
                  <c:v>14868</c:v>
                </c:pt>
                <c:pt idx="6">
                  <c:v>14890</c:v>
                </c:pt>
                <c:pt idx="7">
                  <c:v>14898</c:v>
                </c:pt>
                <c:pt idx="8">
                  <c:v>14916</c:v>
                </c:pt>
                <c:pt idx="9">
                  <c:v>14922</c:v>
                </c:pt>
                <c:pt idx="10">
                  <c:v>14933</c:v>
                </c:pt>
                <c:pt idx="11">
                  <c:v>14946</c:v>
                </c:pt>
                <c:pt idx="12">
                  <c:v>14961</c:v>
                </c:pt>
                <c:pt idx="13">
                  <c:v>14968</c:v>
                </c:pt>
                <c:pt idx="14">
                  <c:v>14978</c:v>
                </c:pt>
                <c:pt idx="15">
                  <c:v>14991</c:v>
                </c:pt>
                <c:pt idx="16">
                  <c:v>14991</c:v>
                </c:pt>
                <c:pt idx="17">
                  <c:v>15009</c:v>
                </c:pt>
                <c:pt idx="18">
                  <c:v>15009</c:v>
                </c:pt>
                <c:pt idx="19">
                  <c:v>15042</c:v>
                </c:pt>
                <c:pt idx="20">
                  <c:v>15053</c:v>
                </c:pt>
                <c:pt idx="21">
                  <c:v>15058</c:v>
                </c:pt>
                <c:pt idx="22">
                  <c:v>15058</c:v>
                </c:pt>
                <c:pt idx="23">
                  <c:v>15066</c:v>
                </c:pt>
                <c:pt idx="24">
                  <c:v>15075</c:v>
                </c:pt>
                <c:pt idx="25">
                  <c:v>15092</c:v>
                </c:pt>
                <c:pt idx="26">
                  <c:v>15100</c:v>
                </c:pt>
                <c:pt idx="27">
                  <c:v>15111</c:v>
                </c:pt>
                <c:pt idx="28">
                  <c:v>15122</c:v>
                </c:pt>
                <c:pt idx="29">
                  <c:v>15130</c:v>
                </c:pt>
                <c:pt idx="30">
                  <c:v>15143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71-4927-AC6D-A3843B11EE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780192"/>
        <c:axId val="303774288"/>
      </c:lineChart>
      <c:dateAx>
        <c:axId val="303780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774288"/>
        <c:crosses val="autoZero"/>
        <c:auto val="1"/>
        <c:lblOffset val="100"/>
        <c:baseTimeUnit val="days"/>
      </c:dateAx>
      <c:valAx>
        <c:axId val="30377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78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</c:v>
                </c:pt>
                <c:pt idx="1">
                  <c:v>23</c:v>
                </c:pt>
                <c:pt idx="2">
                  <c:v>26</c:v>
                </c:pt>
                <c:pt idx="3">
                  <c:v>15</c:v>
                </c:pt>
                <c:pt idx="4">
                  <c:v>6</c:v>
                </c:pt>
                <c:pt idx="5">
                  <c:v>10</c:v>
                </c:pt>
                <c:pt idx="6">
                  <c:v>18</c:v>
                </c:pt>
                <c:pt idx="7">
                  <c:v>85</c:v>
                </c:pt>
                <c:pt idx="8">
                  <c:v>20</c:v>
                </c:pt>
                <c:pt idx="9">
                  <c:v>8</c:v>
                </c:pt>
                <c:pt idx="10">
                  <c:v>-36</c:v>
                </c:pt>
                <c:pt idx="11">
                  <c:v>19</c:v>
                </c:pt>
                <c:pt idx="12">
                  <c:v>11</c:v>
                </c:pt>
                <c:pt idx="13">
                  <c:v>0</c:v>
                </c:pt>
                <c:pt idx="14">
                  <c:v>14</c:v>
                </c:pt>
                <c:pt idx="15">
                  <c:v>13</c:v>
                </c:pt>
                <c:pt idx="16">
                  <c:v>1</c:v>
                </c:pt>
                <c:pt idx="17">
                  <c:v>20</c:v>
                </c:pt>
                <c:pt idx="18">
                  <c:v>18</c:v>
                </c:pt>
                <c:pt idx="19">
                  <c:v>16</c:v>
                </c:pt>
                <c:pt idx="20">
                  <c:v>5</c:v>
                </c:pt>
                <c:pt idx="21">
                  <c:v>4</c:v>
                </c:pt>
                <c:pt idx="22">
                  <c:v>22</c:v>
                </c:pt>
                <c:pt idx="23">
                  <c:v>9</c:v>
                </c:pt>
                <c:pt idx="24">
                  <c:v>-76</c:v>
                </c:pt>
                <c:pt idx="25">
                  <c:v>7</c:v>
                </c:pt>
                <c:pt idx="26">
                  <c:v>7</c:v>
                </c:pt>
                <c:pt idx="27">
                  <c:v>2</c:v>
                </c:pt>
                <c:pt idx="28">
                  <c:v>10</c:v>
                </c:pt>
                <c:pt idx="29">
                  <c:v>10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88-4791-97A5-2893A20031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777240"/>
        <c:axId val="303777896"/>
      </c:lineChart>
      <c:dateAx>
        <c:axId val="303777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777896"/>
        <c:crosses val="autoZero"/>
        <c:auto val="1"/>
        <c:lblOffset val="100"/>
        <c:baseTimeUnit val="days"/>
      </c:dateAx>
      <c:valAx>
        <c:axId val="30377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777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7.1900000000000006E-2</c:v>
                </c:pt>
                <c:pt idx="1">
                  <c:v>6.8500000000000005E-2</c:v>
                </c:pt>
                <c:pt idx="2">
                  <c:v>7.7200000000000005E-2</c:v>
                </c:pt>
                <c:pt idx="3">
                  <c:v>4.4200000000000003E-2</c:v>
                </c:pt>
                <c:pt idx="4">
                  <c:v>1.7600000000000001E-2</c:v>
                </c:pt>
                <c:pt idx="5">
                  <c:v>2.9399999999999999E-2</c:v>
                </c:pt>
                <c:pt idx="6">
                  <c:v>5.2900000000000003E-2</c:v>
                </c:pt>
                <c:pt idx="7">
                  <c:v>0.25</c:v>
                </c:pt>
                <c:pt idx="8">
                  <c:v>5.8799999999999998E-2</c:v>
                </c:pt>
                <c:pt idx="9">
                  <c:v>2.35E-2</c:v>
                </c:pt>
                <c:pt idx="10">
                  <c:v>-0.10589999999999999</c:v>
                </c:pt>
                <c:pt idx="11">
                  <c:v>5.5899999999999998E-2</c:v>
                </c:pt>
                <c:pt idx="12">
                  <c:v>3.2399999999999998E-2</c:v>
                </c:pt>
                <c:pt idx="13">
                  <c:v>0</c:v>
                </c:pt>
                <c:pt idx="14">
                  <c:v>4.1200000000000001E-2</c:v>
                </c:pt>
                <c:pt idx="15">
                  <c:v>3.8199999999999998E-2</c:v>
                </c:pt>
                <c:pt idx="16">
                  <c:v>2.8999999999999998E-3</c:v>
                </c:pt>
                <c:pt idx="17">
                  <c:v>5.8799999999999998E-2</c:v>
                </c:pt>
                <c:pt idx="18">
                  <c:v>5.2900000000000003E-2</c:v>
                </c:pt>
                <c:pt idx="19">
                  <c:v>4.7100000000000003E-2</c:v>
                </c:pt>
                <c:pt idx="20">
                  <c:v>1.47E-2</c:v>
                </c:pt>
                <c:pt idx="21">
                  <c:v>1.18E-2</c:v>
                </c:pt>
                <c:pt idx="22">
                  <c:v>6.4699999999999994E-2</c:v>
                </c:pt>
                <c:pt idx="23">
                  <c:v>2.6499999999999999E-2</c:v>
                </c:pt>
                <c:pt idx="24">
                  <c:v>-0.2235</c:v>
                </c:pt>
                <c:pt idx="25">
                  <c:v>2.06E-2</c:v>
                </c:pt>
                <c:pt idx="26">
                  <c:v>2.06E-2</c:v>
                </c:pt>
                <c:pt idx="27">
                  <c:v>5.8999999999999999E-3</c:v>
                </c:pt>
                <c:pt idx="28">
                  <c:v>2.9399999999999999E-2</c:v>
                </c:pt>
                <c:pt idx="29">
                  <c:v>2.9399999999999999E-2</c:v>
                </c:pt>
                <c:pt idx="30">
                  <c:v>4.7100000000000003E-2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E3-4124-84E2-6F9416AE62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787408"/>
        <c:axId val="303788064"/>
      </c:lineChart>
      <c:dateAx>
        <c:axId val="303787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788064"/>
        <c:crosses val="autoZero"/>
        <c:auto val="1"/>
        <c:lblOffset val="100"/>
        <c:baseTimeUnit val="days"/>
      </c:dateAx>
      <c:valAx>
        <c:axId val="30378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787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1.1560693641618001</c:v>
                </c:pt>
                <c:pt idx="1">
                  <c:v>0.57803468208092001</c:v>
                </c:pt>
                <c:pt idx="2">
                  <c:v>1.1560693641618001</c:v>
                </c:pt>
                <c:pt idx="3">
                  <c:v>0</c:v>
                </c:pt>
                <c:pt idx="4">
                  <c:v>0</c:v>
                </c:pt>
                <c:pt idx="5">
                  <c:v>0.57803468208092001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1.1363636363636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-0.55555555555556002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7A-4281-B635-959436132F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772976"/>
        <c:axId val="303778552"/>
      </c:lineChart>
      <c:dateAx>
        <c:axId val="303772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778552"/>
        <c:crosses val="autoZero"/>
        <c:auto val="1"/>
        <c:lblOffset val="100"/>
        <c:baseTimeUnit val="days"/>
      </c:dateAx>
      <c:valAx>
        <c:axId val="30377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77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6.0000000000000001E-3</c:v>
                </c:pt>
                <c:pt idx="1">
                  <c:v>3.0000000000000001E-3</c:v>
                </c:pt>
                <c:pt idx="2">
                  <c:v>5.8999999999999999E-3</c:v>
                </c:pt>
                <c:pt idx="3">
                  <c:v>0</c:v>
                </c:pt>
                <c:pt idx="4">
                  <c:v>0</c:v>
                </c:pt>
                <c:pt idx="5">
                  <c:v>2.8999999999999998E-3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5.8999999999999999E-3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-2.8999999999999998E-3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1F-4946-8507-1DAFA88D28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775600"/>
        <c:axId val="303775928"/>
      </c:lineChart>
      <c:dateAx>
        <c:axId val="303775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775928"/>
        <c:crosses val="autoZero"/>
        <c:auto val="1"/>
        <c:lblOffset val="100"/>
        <c:baseTimeUnit val="days"/>
      </c:dateAx>
      <c:valAx>
        <c:axId val="303775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77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0CDE7-7C41-46BB-998B-4F2E0FBBDA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41B71B-1BFC-45D6-80B9-8396135D0D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292219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AC43A-8B42-4EB9-8EA4-A693FD569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FEA0E3-EBB7-4F45-AFF3-B2A17FCFC2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4793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59B3D-B66B-42F8-95A3-ACBE871AA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129FF-A7F4-4E09-9BFC-4D01294B9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49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7A3BC-4279-4BA8-9A40-819C2902A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834934-89CF-4465-96CF-B8AB018A62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81459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371ACA-89DE-40F7-B824-3477AA8AEA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E226E-1E23-48E2-A7CC-03964F8DC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148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C6EFF-82A7-4019-A20E-13FF9CE9F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4D24B1-218F-48D8-A861-97CBAB6164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8238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028556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7315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9804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8057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8952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7619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2998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193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534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8372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2504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1514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053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Alberto Rodríguez Saá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3.9773%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73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E9DF0-5A34-42E9-BF90-EA5E8A526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240299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21C10-C91D-45E4-ACA4-789107C74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2A076D-26C0-436B-84AC-F40060A43B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6101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C1C5B-E7F0-45B6-89F7-6D0CA71691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B4D01-A25A-464B-B5DE-5A29A4091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979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32B82-1196-49D0-8F6D-C4A77A912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A2D820-1917-4224-959F-E3FCCAE329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27559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132A33-14A8-4942-80F0-7DD0333F7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238FEE-CB88-448C-B94F-DE307E1DE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585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43BD9-00AF-496E-AFD3-390920141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E4551C-DAAD-4C5F-ABF9-E395BA90B6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9928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927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2218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1356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86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0681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6841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787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Alberto Rodríguez Saá - 2017-08-03 10:00:54</a:t>
                      </a:r>
                      <a:r>
                        <a:rPr lang="es-ES" sz="1000"/>
                        <a:t>
“Este año haremos la mayor inversión en Salud de la historia”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191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Alberto Rodríguez Saá - 2017-08-01 09:02:38</a:t>
                      </a:r>
                      <a:r>
                        <a:rPr lang="en-US" sz="1000"/>
                        <a:t>
Alberto Rodríguez Saá, entrevista con Daniel Tognetti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451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Alberto Rodríguez Saá - 2017-08-02 09:09:50</a:t>
                      </a:r>
                      <a:r>
                        <a:rPr lang="es-ES" sz="1000"/>
                        <a:t>
Firma de Convenio en Salud - Testimonios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117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Alberto Rodríguez Saá - 2017-08-01 18:31:26</a:t>
                      </a:r>
                      <a:r>
                        <a:rPr lang="es-ES" sz="1000"/>
                        <a:t>
Vamos a hacer la mayor inversión en salud de la historia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539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Alberto Rodríguez Saá - 2017-08-03 09:08:16</a:t>
                      </a:r>
                      <a:r>
                        <a:rPr lang="es-ES" sz="1000"/>
                        <a:t>
Alberto instó a los docentes jóvenes a innovar en la educación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832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7DBE8-C608-4B60-8D36-F6C84C2C51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464931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7BEB5-F23F-4C89-89AB-D2A9E6A2F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62FAD2-7993-429E-A751-05487F3438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3367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05AB7-BF5E-483B-91A3-44C95DBC52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78962-D333-448A-9F10-177BFA560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911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40A89-3023-44FC-A58B-E6C875956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1F14B7-23EF-404D-8333-48C7079B52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81002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5ADB4-E861-465E-BE52-4AB2687D7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61188-3277-488D-8ED9-3B3F345D4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531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573ED-C170-4C1D-8153-027B28DA7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1D49EF-CCB4-4930-80B5-45BE921C0C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11446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E2232-F52A-4CF8-849F-9939A6D4DC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F2610-71CB-4559-9DEC-80E27BC1B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065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2E29A-51AA-4021-8421-DA944214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50F557-674A-4B8D-9FC0-18DF340B4B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32281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2F1E8-C76B-4E3B-8452-1897D9A438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44642-2F7C-487D-B2B2-0E3D4BCCE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084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AD376-7545-4BF1-91DA-DECC34317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38F573-D488-4F58-8BD4-72DAE63126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5853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C467F-DFFA-4541-9228-47BEC1FEAE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6A896-7B2C-4B92-8B94-29FD8906D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4027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202</Words>
  <Application>Microsoft Office PowerPoint</Application>
  <PresentationFormat>On-screen Show (4:3)</PresentationFormat>
  <Paragraphs>93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2017-09-03T16:11:05Z</dcterms:created>
  <dcterms:modified xsi:type="dcterms:W3CDTF">2017-09-03T16:11:26Z</dcterms:modified>
</cp:coreProperties>
</file>