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58-4311-B947-79A0C3BCE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276208"/>
        <c:axId val="234252536"/>
      </c:radarChart>
      <c:catAx>
        <c:axId val="23227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52536"/>
        <c:crosses val="autoZero"/>
        <c:auto val="1"/>
        <c:lblAlgn val="ctr"/>
        <c:lblOffset val="100"/>
        <c:noMultiLvlLbl val="0"/>
      </c:catAx>
      <c:valAx>
        <c:axId val="23425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7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10120</c:v>
                </c:pt>
                <c:pt idx="1">
                  <c:v>10152</c:v>
                </c:pt>
                <c:pt idx="2">
                  <c:v>10215</c:v>
                </c:pt>
                <c:pt idx="3">
                  <c:v>10234</c:v>
                </c:pt>
                <c:pt idx="4">
                  <c:v>10250</c:v>
                </c:pt>
                <c:pt idx="5">
                  <c:v>10268</c:v>
                </c:pt>
                <c:pt idx="6">
                  <c:v>10288</c:v>
                </c:pt>
                <c:pt idx="7">
                  <c:v>10334</c:v>
                </c:pt>
                <c:pt idx="8">
                  <c:v>10352</c:v>
                </c:pt>
                <c:pt idx="9">
                  <c:v>10385</c:v>
                </c:pt>
                <c:pt idx="10">
                  <c:v>10422</c:v>
                </c:pt>
                <c:pt idx="11">
                  <c:v>10456</c:v>
                </c:pt>
                <c:pt idx="12">
                  <c:v>10484</c:v>
                </c:pt>
                <c:pt idx="13">
                  <c:v>10529</c:v>
                </c:pt>
                <c:pt idx="14">
                  <c:v>10551</c:v>
                </c:pt>
                <c:pt idx="15">
                  <c:v>10584</c:v>
                </c:pt>
                <c:pt idx="16">
                  <c:v>10619</c:v>
                </c:pt>
                <c:pt idx="17">
                  <c:v>10643</c:v>
                </c:pt>
                <c:pt idx="18">
                  <c:v>10666</c:v>
                </c:pt>
                <c:pt idx="19">
                  <c:v>10678</c:v>
                </c:pt>
                <c:pt idx="20">
                  <c:v>10690</c:v>
                </c:pt>
                <c:pt idx="21">
                  <c:v>10726</c:v>
                </c:pt>
                <c:pt idx="22">
                  <c:v>10767</c:v>
                </c:pt>
                <c:pt idx="23">
                  <c:v>10792</c:v>
                </c:pt>
                <c:pt idx="24">
                  <c:v>10821</c:v>
                </c:pt>
                <c:pt idx="25">
                  <c:v>10855</c:v>
                </c:pt>
                <c:pt idx="26">
                  <c:v>10880</c:v>
                </c:pt>
                <c:pt idx="27">
                  <c:v>10900</c:v>
                </c:pt>
                <c:pt idx="28">
                  <c:v>10932</c:v>
                </c:pt>
                <c:pt idx="29">
                  <c:v>10946</c:v>
                </c:pt>
                <c:pt idx="30">
                  <c:v>10983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0E-44B0-88CA-1FAEDC956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255816"/>
        <c:axId val="234257456"/>
      </c:lineChart>
      <c:dateAx>
        <c:axId val="23425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57456"/>
        <c:crosses val="autoZero"/>
        <c:auto val="1"/>
        <c:lblOffset val="100"/>
        <c:baseTimeUnit val="days"/>
      </c:dateAx>
      <c:valAx>
        <c:axId val="23425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5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</c:v>
                </c:pt>
                <c:pt idx="1">
                  <c:v>32</c:v>
                </c:pt>
                <c:pt idx="2">
                  <c:v>63</c:v>
                </c:pt>
                <c:pt idx="3">
                  <c:v>19</c:v>
                </c:pt>
                <c:pt idx="4">
                  <c:v>16</c:v>
                </c:pt>
                <c:pt idx="5">
                  <c:v>18</c:v>
                </c:pt>
                <c:pt idx="6">
                  <c:v>20</c:v>
                </c:pt>
                <c:pt idx="7">
                  <c:v>46</c:v>
                </c:pt>
                <c:pt idx="8">
                  <c:v>18</c:v>
                </c:pt>
                <c:pt idx="9">
                  <c:v>33</c:v>
                </c:pt>
                <c:pt idx="10">
                  <c:v>37</c:v>
                </c:pt>
                <c:pt idx="11">
                  <c:v>34</c:v>
                </c:pt>
                <c:pt idx="12">
                  <c:v>28</c:v>
                </c:pt>
                <c:pt idx="13">
                  <c:v>45</c:v>
                </c:pt>
                <c:pt idx="14">
                  <c:v>22</c:v>
                </c:pt>
                <c:pt idx="15">
                  <c:v>33</c:v>
                </c:pt>
                <c:pt idx="16">
                  <c:v>35</c:v>
                </c:pt>
                <c:pt idx="17">
                  <c:v>24</c:v>
                </c:pt>
                <c:pt idx="18">
                  <c:v>23</c:v>
                </c:pt>
                <c:pt idx="19">
                  <c:v>12</c:v>
                </c:pt>
                <c:pt idx="20">
                  <c:v>12</c:v>
                </c:pt>
                <c:pt idx="21">
                  <c:v>36</c:v>
                </c:pt>
                <c:pt idx="22">
                  <c:v>41</c:v>
                </c:pt>
                <c:pt idx="23">
                  <c:v>25</c:v>
                </c:pt>
                <c:pt idx="24">
                  <c:v>29</c:v>
                </c:pt>
                <c:pt idx="25">
                  <c:v>34</c:v>
                </c:pt>
                <c:pt idx="26">
                  <c:v>25</c:v>
                </c:pt>
                <c:pt idx="27">
                  <c:v>20</c:v>
                </c:pt>
                <c:pt idx="28">
                  <c:v>32</c:v>
                </c:pt>
                <c:pt idx="29">
                  <c:v>14</c:v>
                </c:pt>
                <c:pt idx="30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39-4561-AF6E-2CB17D679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24256"/>
        <c:axId val="283124912"/>
      </c:lineChart>
      <c:dateAx>
        <c:axId val="28312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24912"/>
        <c:crosses val="autoZero"/>
        <c:auto val="1"/>
        <c:lblOffset val="100"/>
        <c:baseTimeUnit val="days"/>
      </c:dateAx>
      <c:valAx>
        <c:axId val="28312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2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34</c:v>
                </c:pt>
                <c:pt idx="2">
                  <c:v>28</c:v>
                </c:pt>
                <c:pt idx="3">
                  <c:v>39</c:v>
                </c:pt>
                <c:pt idx="4">
                  <c:v>27</c:v>
                </c:pt>
                <c:pt idx="5">
                  <c:v>27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41-44BF-A56F-4CBF029A3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24992"/>
        <c:axId val="282723024"/>
      </c:barChart>
      <c:catAx>
        <c:axId val="28272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23024"/>
        <c:crosses val="autoZero"/>
        <c:auto val="1"/>
        <c:lblAlgn val="ctr"/>
        <c:lblOffset val="100"/>
        <c:noMultiLvlLbl val="0"/>
      </c:catAx>
      <c:valAx>
        <c:axId val="28272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2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10</c:v>
                </c:pt>
                <c:pt idx="2">
                  <c:v>12</c:v>
                </c:pt>
                <c:pt idx="3">
                  <c:v>10</c:v>
                </c:pt>
                <c:pt idx="4">
                  <c:v>11</c:v>
                </c:pt>
                <c:pt idx="5">
                  <c:v>10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5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4</c:v>
                </c:pt>
                <c:pt idx="15">
                  <c:v>3</c:v>
                </c:pt>
                <c:pt idx="16">
                  <c:v>5</c:v>
                </c:pt>
                <c:pt idx="17">
                  <c:v>5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7</c:v>
                </c:pt>
                <c:pt idx="22">
                  <c:v>9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4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D3-49D9-9425-D3704EFA1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718760"/>
        <c:axId val="282722040"/>
      </c:lineChart>
      <c:dateAx>
        <c:axId val="28271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22040"/>
        <c:crosses val="autoZero"/>
        <c:auto val="1"/>
        <c:lblOffset val="100"/>
        <c:baseTimeUnit val="days"/>
      </c:dateAx>
      <c:valAx>
        <c:axId val="28272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1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@alberto_rsaa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3-4DBB-8C29-CE57B16969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@alberto_rsaa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43-4DBB-8C29-CE57B1696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519240"/>
        <c:axId val="281513336"/>
      </c:barChart>
      <c:catAx>
        <c:axId val="28151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3336"/>
        <c:crosses val="autoZero"/>
        <c:auto val="1"/>
        <c:lblAlgn val="ctr"/>
        <c:lblOffset val="100"/>
        <c:noMultiLvlLbl val="0"/>
      </c:catAx>
      <c:valAx>
        <c:axId val="28151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33</c:v>
                </c:pt>
                <c:pt idx="2">
                  <c:v>30</c:v>
                </c:pt>
                <c:pt idx="3">
                  <c:v>33</c:v>
                </c:pt>
                <c:pt idx="4">
                  <c:v>22</c:v>
                </c:pt>
                <c:pt idx="5">
                  <c:v>17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37-42FC-9129-FE42FA51A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514648"/>
        <c:axId val="281513664"/>
      </c:barChart>
      <c:catAx>
        <c:axId val="28151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3664"/>
        <c:crosses val="autoZero"/>
        <c:auto val="1"/>
        <c:lblAlgn val="ctr"/>
        <c:lblOffset val="100"/>
        <c:noMultiLvlLbl val="0"/>
      </c:catAx>
      <c:valAx>
        <c:axId val="28151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0.93545635484788003</c:v>
                </c:pt>
                <c:pt idx="1">
                  <c:v>0.87884819189909003</c:v>
                </c:pt>
                <c:pt idx="2">
                  <c:v>0.65270274539537998</c:v>
                </c:pt>
                <c:pt idx="3">
                  <c:v>0.88057142364790997</c:v>
                </c:pt>
                <c:pt idx="4">
                  <c:v>0.8318901267437</c:v>
                </c:pt>
                <c:pt idx="5">
                  <c:v>0.78498274487502995</c:v>
                </c:pt>
                <c:pt idx="6">
                  <c:v>1.0336697943323001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08-4093-B6A2-B3F7DEB81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219608"/>
        <c:axId val="230220264"/>
      </c:barChart>
      <c:catAx>
        <c:axId val="23021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20264"/>
        <c:crosses val="autoZero"/>
        <c:auto val="1"/>
        <c:lblAlgn val="ctr"/>
        <c:lblOffset val="100"/>
        <c:noMultiLvlLbl val="0"/>
      </c:catAx>
      <c:valAx>
        <c:axId val="23022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1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3</c:v>
                </c:pt>
                <c:pt idx="9">
                  <c:v>11</c:v>
                </c:pt>
                <c:pt idx="10">
                  <c:v>25</c:v>
                </c:pt>
                <c:pt idx="11">
                  <c:v>24</c:v>
                </c:pt>
                <c:pt idx="12">
                  <c:v>10</c:v>
                </c:pt>
                <c:pt idx="13">
                  <c:v>12</c:v>
                </c:pt>
                <c:pt idx="14">
                  <c:v>10</c:v>
                </c:pt>
                <c:pt idx="15">
                  <c:v>7</c:v>
                </c:pt>
                <c:pt idx="16">
                  <c:v>11</c:v>
                </c:pt>
                <c:pt idx="17">
                  <c:v>7</c:v>
                </c:pt>
                <c:pt idx="18">
                  <c:v>13</c:v>
                </c:pt>
                <c:pt idx="19">
                  <c:v>8</c:v>
                </c:pt>
                <c:pt idx="20">
                  <c:v>2</c:v>
                </c:pt>
                <c:pt idx="21">
                  <c:v>7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F8-47C0-8ED4-794CD3D17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14704"/>
        <c:axId val="283215360"/>
      </c:lineChart>
      <c:catAx>
        <c:axId val="28321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15360"/>
        <c:crosses val="autoZero"/>
        <c:auto val="1"/>
        <c:lblAlgn val="ctr"/>
        <c:lblOffset val="100"/>
        <c:noMultiLvlLbl val="0"/>
      </c:catAx>
      <c:valAx>
        <c:axId val="28321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1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0.76419835024176996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0.91732246136341999</c:v>
                </c:pt>
                <c:pt idx="8">
                  <c:v>1.3653171517967</c:v>
                </c:pt>
                <c:pt idx="9">
                  <c:v>0.96537576389667001</c:v>
                </c:pt>
                <c:pt idx="10">
                  <c:v>0.69327770930122001</c:v>
                </c:pt>
                <c:pt idx="11">
                  <c:v>0.85727379033532003</c:v>
                </c:pt>
                <c:pt idx="12">
                  <c:v>1.3292879491798999</c:v>
                </c:pt>
                <c:pt idx="13">
                  <c:v>0.86754527353749999</c:v>
                </c:pt>
                <c:pt idx="14">
                  <c:v>0.74428747511141002</c:v>
                </c:pt>
                <c:pt idx="15">
                  <c:v>0.68943098240528999</c:v>
                </c:pt>
                <c:pt idx="16">
                  <c:v>0.68179663325202</c:v>
                </c:pt>
                <c:pt idx="17">
                  <c:v>0.95084587357271999</c:v>
                </c:pt>
                <c:pt idx="18">
                  <c:v>0.78111894742216004</c:v>
                </c:pt>
                <c:pt idx="19">
                  <c:v>0.62577036124015994</c:v>
                </c:pt>
                <c:pt idx="20">
                  <c:v>0.82961979709870004</c:v>
                </c:pt>
                <c:pt idx="21">
                  <c:v>0.96032724268240999</c:v>
                </c:pt>
                <c:pt idx="22">
                  <c:v>0.72532473689201005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7-430A-953A-291EDEB93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16672"/>
        <c:axId val="283219624"/>
      </c:lineChart>
      <c:catAx>
        <c:axId val="2832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19624"/>
        <c:crosses val="autoZero"/>
        <c:auto val="1"/>
        <c:lblAlgn val="ctr"/>
        <c:lblOffset val="100"/>
        <c:noMultiLvlLbl val="0"/>
      </c:catAx>
      <c:valAx>
        <c:axId val="2832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1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86</c:v>
                </c:pt>
                <c:pt idx="1">
                  <c:v>66</c:v>
                </c:pt>
                <c:pt idx="2">
                  <c:v>46</c:v>
                </c:pt>
                <c:pt idx="3">
                  <c:v>53</c:v>
                </c:pt>
                <c:pt idx="4">
                  <c:v>14</c:v>
                </c:pt>
                <c:pt idx="5">
                  <c:v>14</c:v>
                </c:pt>
                <c:pt idx="6">
                  <c:v>102</c:v>
                </c:pt>
                <c:pt idx="7">
                  <c:v>49</c:v>
                </c:pt>
                <c:pt idx="8">
                  <c:v>34</c:v>
                </c:pt>
                <c:pt idx="9">
                  <c:v>62</c:v>
                </c:pt>
                <c:pt idx="10">
                  <c:v>40</c:v>
                </c:pt>
                <c:pt idx="11">
                  <c:v>52</c:v>
                </c:pt>
                <c:pt idx="12">
                  <c:v>74</c:v>
                </c:pt>
                <c:pt idx="13">
                  <c:v>42</c:v>
                </c:pt>
                <c:pt idx="14">
                  <c:v>46</c:v>
                </c:pt>
                <c:pt idx="15">
                  <c:v>22</c:v>
                </c:pt>
                <c:pt idx="16">
                  <c:v>73</c:v>
                </c:pt>
                <c:pt idx="17">
                  <c:v>28</c:v>
                </c:pt>
                <c:pt idx="18">
                  <c:v>11</c:v>
                </c:pt>
                <c:pt idx="19">
                  <c:v>13</c:v>
                </c:pt>
                <c:pt idx="20">
                  <c:v>143</c:v>
                </c:pt>
                <c:pt idx="21">
                  <c:v>53</c:v>
                </c:pt>
                <c:pt idx="22">
                  <c:v>25</c:v>
                </c:pt>
                <c:pt idx="23">
                  <c:v>24</c:v>
                </c:pt>
                <c:pt idx="24">
                  <c:v>20</c:v>
                </c:pt>
                <c:pt idx="25">
                  <c:v>20</c:v>
                </c:pt>
                <c:pt idx="26">
                  <c:v>16</c:v>
                </c:pt>
                <c:pt idx="27">
                  <c:v>40</c:v>
                </c:pt>
                <c:pt idx="28">
                  <c:v>29</c:v>
                </c:pt>
                <c:pt idx="29">
                  <c:v>16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8F-4FEB-97AA-59C26F04E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119576"/>
        <c:axId val="358119904"/>
      </c:lineChart>
      <c:dateAx>
        <c:axId val="35811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9904"/>
        <c:crosses val="autoZero"/>
        <c:auto val="1"/>
        <c:lblOffset val="100"/>
        <c:baseTimeUnit val="days"/>
      </c:dateAx>
      <c:valAx>
        <c:axId val="35811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1B-4C49-8D77-49E4EE833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484168"/>
        <c:axId val="383477936"/>
      </c:barChart>
      <c:catAx>
        <c:axId val="38348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77936"/>
        <c:crosses val="autoZero"/>
        <c:auto val="1"/>
        <c:lblAlgn val="ctr"/>
        <c:lblOffset val="100"/>
        <c:noMultiLvlLbl val="0"/>
      </c:catAx>
      <c:valAx>
        <c:axId val="38347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8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62E9-148A-43C1-9557-2A6FD7584E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CB83B6-B83E-40A8-9E56-A634D9C661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0783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880C-9CC3-4BC8-BB00-0C8C7832B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51AA6-5175-4A40-8347-B7CD5C797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481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57292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931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546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722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640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86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226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079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673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795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865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131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584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380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2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@alberto_rsaa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9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F64CD-4FDE-497C-9DA9-B8E057AD0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97545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11EA-10A7-4547-AE77-DDCE6A8D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A5A1F-93E6-431C-A1DA-D17861348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873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9F56F-A745-40C3-A3AE-48778AF94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AE34D-EBF2-4EA1-94B5-E44FAB76F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2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7A77-807B-4774-90DE-5FFBB22BC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163A8C-5890-43EC-93A8-6FD9FFEAF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434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DF3F1-DFA9-4104-9725-EE641833E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C71C4-CE28-4E91-8BF6-67BD8984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4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54F5-B145-4D07-A365-740AAC8D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78C5D-0A9C-48E4-9BAC-08B856F59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814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9C574-E0E7-47D3-B78B-35E2BD4C3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33FBA-718A-41C1-AD10-33D211368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9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C0B0C-595C-4616-A3E5-890FE057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7DBF09-0054-4E46-803D-11EB37B447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196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BBA98-1B74-452B-9814-2BB15D2D5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8AFC1-AE6C-4D23-AFB2-36C43A3FF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39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FBBC-EBEE-459C-B50F-08A47A427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53A31-8605-48B1-94DF-C2CD936D9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681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D62E5-2C35-4A83-B003-C0F6D5852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21623-BC07-4B41-B1CF-DB405388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8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1608C-7787-4131-B421-AD569E42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6C717-B4B1-41AB-B3F9-DF6B19F795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619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59C8E-B07F-4375-9E41-CE5676CB0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CC02D-6D8E-4A93-A3D0-F32C41D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61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C0A5-6C37-4CE9-A036-284B210ED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EF415-8974-4697-AFC7-BA5E810EFC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8507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EA0D0-62E4-4EC5-8275-01FC10CD3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736B0-4D59-457C-A9FC-9A3D74D4B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17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3D66-B2C5-426F-8C83-6472D221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940865-1E1E-4823-BE32-11EE41CF51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26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E158D-E6AE-4584-8845-553597168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8CE99-FF3C-4B8E-9727-05B397AD4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544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3AEF-A0DC-4C70-9C3C-2F7DC5271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15DF47-6368-44A3-9E41-427FF4081F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554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4E99C-6533-4F8A-8C3E-FDA054C31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5A81D-E3B3-44BC-BF0A-EECC07AE4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60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C4A2-FEB1-4104-89BA-143FD5E1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02B5DA-B2FF-47AC-94A2-1D7CD9C93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688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7F5AA-1313-4CA9-8DBE-EA6ECEE4B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84478-7920-4DCC-992B-BF934CEC2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03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97AE-0DF0-40B7-9EF6-543EED8D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87FDBD-682E-4CC5-B3D8-DEF088598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656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56267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02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461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09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25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800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3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- 2017-08-10 12:19:37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presento el proyecto del nuevo Hospital de San Luis, tendrá 48 mil m2, 400 camas, 16 quirófanos y dos estaciones de shock room. https://t.co/lZ4C2AJRap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5.6813%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18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- 2017-08-11 11:10:10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Hagamos juntos un recorrido por el Nuevo Hospital Central de San Luis. #SanLuisCambióElFuturo https://t.co/C7EtjhLaL4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0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- 2017-08-15 17:49:23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dos meses tendremos los primeros sachets con leche de calidad, a "Precio San Luis" y con sello puntano. #ElCambioContinúa #PrecioSanLuis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- 2017-08-17 13:41:09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sabemos escuchar las críticas y queremos lo mejor para todos los sanluiseños, hoy se suman nuevos ministros al gabinete provincial.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52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- 2017-08-12 11:29:53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es San Luis? Para mí es mi vida, porque nací y crecí en esta provincia. La vi olvidada,  la sentí sola y postergada,... https://t.co/0nryY60cVj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9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- 2017-08-07 23:07:09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@lahorademoreno: El gobernador de San Luis, compañero @alberto_rsaa ovacionado en el @HotelBauen #HonestidadyCoraje https://t.co/vQTJgUU…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0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- 2017-08-20 09:30:17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puntanitos y puntanitas! Sean felices...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233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CCA9E-0FC4-4B6B-A718-70E2EB828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10689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635FB-BEA7-4839-B8BF-E98AFF54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D48F7-A934-4AA7-9238-37F248D13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997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2457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602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75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94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14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13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0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- 2017-08-17 13:17:19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Agradezco y destaco el rápido accionar de nuestro sistema de salud en este lamentable episodio. Acompaño a los heridos y sus familiares. https://t.co/TYwajvumDo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67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- 2017-08-25 09:11:30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día de la Ciudad de San Luis, comparto el siguiente relato de mi libro "PLANETA XILIUM".
¡Felíz día San Luis! ¡Soy Nativo y Popular! https://t.co/WYZyyEeY2E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5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- 2017-08-22 10:45:17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escuchar, vamos a trabajar para brindar a los sanluiseños, la mejor atención en salud. https://t.co/od3KGek6Zw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2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- 2017-08-29 21:03:00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realizando las mejoras necesarias en nuestro sistema de salud. https://t.co/zvglhoe99c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6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- 2017-08-16 08:33:41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entregando tablets, continuamos con la Inclusión digital. https://t.co/p3WFhqx0aw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18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- 2017-08-20 11:41:28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niños merecen crecer en alegría y felicidad. ¡Feliz día para todos ellos! https://t.co/WetEigJCAh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264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E3065-C3A2-4EF5-A6D7-444DA29D8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93194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C2391-66C1-4DBD-8A10-5439D2B0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A2BCE-1A57-44B2-AF10-CA4F0CDFC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84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325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74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279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045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238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600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08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- 2017-08-15 10:19:46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de San Luis lanza el plan de Ordenamiento Habitacional, para todos los que quieran regularizar su situación de viviendas. https://t.co/c62gVAKFn6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47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- 2017-08-30 21:01:40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@agenciasanluis: El ministro Mones Ruiz confirmó la obra provincial 
https://t.co/mQZJntFnFa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0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- 2017-08-05 18:00:18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lo que pasa en salud y lo estamos remediando a un ritmo velocísimo...
¡VAMOS A HACER LA MAYOR INVERSIÓN EN SALUD DE LA HISTORIA! https://t.co/Iwvnaw5pun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7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- 2017-08-11 13:13:36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@aliciabanuelos: 33.242 tabletas entregadas!!! Maximizando la digitalización puntana!! @alberto_rsaa @SanLuisGob1 https://t.co/pu9FBhTBVz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8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- 2017-08-21 12:34:46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por cada saludo, llamada y mensajito, me hacen sentir muy querido y acompañado.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1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- 2017-08-25 14:58:58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Orgulloso de ser PUNTANO. https://t.co/dn7dp3RLaZ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7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A0075-8FD3-4000-8708-6A2AC8FC0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2721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787AB-446E-4B93-A91D-4C2CBF50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F06F5-0967-48ED-9AE7-AA95F537B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991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38684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08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181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770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994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76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6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- 2017-08-26 11:26:30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propuesta de aprendizaje para nuestros chicos. Felicito al @M_EducacionSL por llevar la innovación a los alumnos de San Luis. https://t.co/hC8pMfNzfS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1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- 2017-08-06 21:00:15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#PlanIntegralDeVivienda #UnaFamiliaUnaCasa
Cumpliendo sueños, proyectando el futuro
¡San Luis cambió! https://t.co/yB6IeD6ggy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6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- 2017-08-01 18:00:27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hace un mes inaugurábamos el Anfiteatro del Parque la Pedrera. Orgulloso de esta obra transformadora, vamos a seguir cambiando el futuro https://t.co/2jlqLEXhgU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- 2017-08-28 08:12:24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sanluiseños, les deseo una excelente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79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- 2017-08-18 11:39:17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 sist. de identificación de patentes detectó un camión con pedido de secuestro desde septiembre. ¡Vamos San Luis! https://t.co/xqRabmgEGJ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1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- 2017-08-27 14:34:38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#LaSalud no es un tema más, es nuestra prioridad. https://t.co/UsY1G6Xinl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808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CBA9C-C534-40F2-AE00-71EA135C3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05050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1D67E-65FD-427D-9A7D-53268C8D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984F73-C54E-4E97-A14C-B3EDBBFDA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432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9B44B-6506-4D92-99C9-28621240D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72FF3-4618-4E02-AD52-E49137A4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3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CC827-9C07-4588-9C42-A21AF0D5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7F727-E67D-477C-984E-F4A1758FA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91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496530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357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644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141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2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@morenoparalavic - 2017-08-07 22:14:58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la Oesterheld con los compañeros y el Gobernador @alberto_rsaa https://t.co/JRokJqa2bV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30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@danieltaito - 2017-08-08 21:16:23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@TodosxAdolfo @alberto_rsaa Hemos hecho una transformación de una profundidad enorme esperamos nos acompañen… https://t.co/YoRjmWKJkw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56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- 2017-08-11 13:02:48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33.242 tabletas entregadas!!! Maximizando la digitalización puntana!! @alberto_rsaa @SanLuisGob1 https://t.co/pu9FBhTBVz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8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@jperotti - 2017-08-13 22:00:40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cuenta una garganta profunda desde #SanLuis que habría malestar de @Adolfo_RSaa con @alberto_rsaa por  la alianza con @CFKArgentina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1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- 2017-08-23 10:11:32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#Poggi @AvanzarSanLuis le entrega la provincia a @mauriciomacri @ColoDiMauro @alberto_rsaa https://t.co/SSq6LI0Th0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1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@lahorademoreno - 2017-08-07 23:06:35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de San Luis, compañero @alberto_rsaa ovacionado en el @HotelBauen #HonestidadyCoraje https://t.co/vQTJgUUMp9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4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@eldestapeweb - 2017-08-07 09:16:18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El Destape Radio con @robdnavarro x Radio 10 AM 710
Hoy: hablamos con @SergioMassa y @alberto_rsaa https://t.co/AXNkTTnpPx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08/07/2017 13:49:01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743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A0D2C-3D6D-4945-9D57-DAC482362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45386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91D0B-FD82-4373-BB9D-2DE57AB0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2B904-9E5F-41BA-A09E-2DBDE5940F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27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34376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4571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29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1430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35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@poderjk - 2017-08-10 13:27:49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oportunidades para los jóvenes. @alberto_rsaa @SanLuisGob1 @danieltaito @pabloajuarez @Deboivin https://t.co/o2D8IP7VKK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9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@SanLuisGob1 - 2017-08-17 12:40:20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“Vamos a mejorar el sistema de Salud porque sabemos escuchar las críticas”. https://t.co/wSK7VZh70P https://t.co/GTCQ5Ikj9a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08/17/2017 17:49:49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69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@Radio10 - 2017-08-07 11:16:20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@robdnavarro .@alberto_rsaa :“En el caso de San Luis el gobierno nacional discrimina y tiene mucha ma… https://t.co/pRhAaTTRym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7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@morenoparalavic - 2017-08-12 13:34:20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@alberto_rsaa respaldo la candidatura de #GuillermoMoreno #HonestidadYCoraje. Lista 501 C, La Lista P… https://t.co/Xl33cyxGwk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5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@Radio10 - 2017-08-07 11:17:52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@robdnavarro .@alberto_rsaa :“Por más liderazgo fuerte que tenga la ex Presidenta no creo que cambie… https://t.co/WeqI9S1ELT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4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@agenciasanluis - 2017-08-01 14:57:08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 a San Luis una delegación de las @ONU_es
@alberto_rsaa https://t.co/DqeAc4k10S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7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@Radio10 - 2017-08-07 11:16:38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@robdnavarro .@alberto_rsaa :“Mientras este gobierno no cambie sus políticas me tendrá como claro opositor" #ElDestape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1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B3C8E-6DC9-4509-BF78-A2F9EE37F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77481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17DD-790B-4CAD-9AD8-686023840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679D7-78BD-41F5-851F-ED1328CD41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383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796461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9325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524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080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@Radio10 - 2017-08-07 11:18:15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@robdnavarro .@alberto_rsaa :“En todo el país tenemos el peronismo dividido en tres" #ElDestape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4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@romanotv - 2017-08-04 10:09:32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De la misma manera que les digo a los estudiantes de todo el País, que participan en mi prog de TV, S… https://t.co/hEXk8p0h3q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13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@Radio10 - 2017-08-07 11:14:25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@robdnavarro .@alberto_rsaa :“El gobierno lleva la peor parte si no logra un triunfo y lo llevará a repensar todo” #ElDestape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4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@cintiaram - 2017-08-11 11:02:07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otra victoria peronista el domingo!! No hay olvidar quienes hicieron grande a San Luis. Vamos @adolfoRSquotes @alberto_rsaa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29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- 2017-08-15 14:24:39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2500 personas asisten a la entrega en Concaran, a pesar de lo que dicen los medios saben que @alberto_rsaa c… https://t.co/lDRv5DSLHx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3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- 2017-08-02 14:14:45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¡Viva San Luis! @alberto_rsaa @SanLuisGob1 https://t.co/qpCEoSNG67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83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57024-30E4-4B60-ACEF-B9FACE8B3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45148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9764-2935-4B06-8D58-90131719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57F5D-8BA1-459E-AEA5-BCF601D2C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685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98360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64984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434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1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@sebaalerey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(348)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3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@Annita421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(326)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6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@gdiegom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1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@dcsil08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9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@adelina050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7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@LucFlo2011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56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@MimCarossia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@letun17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2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@SecTransporteSL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4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@emoneshijo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384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9BFB9-01D7-4EFE-8581-EEDAE618B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65365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24F0-23E2-44AF-AB82-94436E74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12D47-AEAE-4DA6-A317-748AFC2FD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936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70791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05364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06544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9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@mingobsanluis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1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7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5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@tinitamorel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39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@mpaz_ruggeri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1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@fedrasantagata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27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@agenciasanluis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22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@chavero_alexis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40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@revolucionjvm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95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@Silvia_Turano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86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70C11-047F-412E-9FFF-5A205FA5F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44831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15480-217F-4AA9-9C6E-B7A1DCCB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12AEA-88B1-4EDB-9364-9A1F3A25D8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9259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8A69B-E5C1-4372-AF44-309B2EA19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6824C-46D1-42F8-9F0E-699FBED4C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593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5BEEC-F545-48AF-8FCD-0FDC7C4C8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2EC0DD-49BB-414A-91DB-72955B19B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100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747398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9193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924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147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3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@JavixMolina7 - 2017-08-31 11:02:00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pudrio la publicidad de maluma en la pedrera no te deja escuchar un tema tranquilo, porque no gastan plata en otra cosa? @alberto_rsaa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2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@GramaticaAngel - 2017-08-30 15:04:34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Hay gente sin trabajo, sin fabrica sin nada?  Basta de mentiras la juventud de hoy no tiene  vocación… https://t.co/u873z0jRCW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1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@SandraWe86 - 2017-08-29 12:42:22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¿porque los intendentes de cada localidad van hacerse cargo de mandar la gente del plan,seguridad,y proyectos,?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30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@psanmar3 - 2017-08-28 10:24:19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Qué pasó??? Así que la juventud NO labura y Cobran??? Se terminó el Peronismo para mí y mis 1000 amis, parientes y conocidos!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16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@MarsalCarlosA - 2017-08-28 08:31:31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¿Y a los porteños? ¿Sopaipilla?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3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@MartinBusnelli - 2017-08-23 06:39:12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Compañero hay alguna forma de a uno acceda a su plan de salud? Para conocerlo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01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@TinaBottai15 - 2017-08-20 03:48:57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Ud dijo "basta de traidores"?! Eso incluye la MUERTE de un titular del Concejo Deliberante?! 
https://t.co/xA0kWf2AIU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55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4C273-D8AA-4D17-9ECF-AA24D27C4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30208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5352-3A3E-46D2-AB57-6AB64BD94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F5D08-295A-4111-9702-684BF00BF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832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147414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031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67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298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0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@PresidentaCFK - 2017-08-18 17:27:49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yo les dije! Todo lo que me rodea termina como el culo, te acordás?!✌️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@GustavoQuirozSL - 2017-08-17 08:55:25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Cro. Gobernador @alberto_rsaa De verdad la mejor opción ante las paso es cambiar ministros por viejos exministros? #PerdemosPeor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30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@ProfeAlybe - 2017-08-16 22:38:10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#ChoreoArgentino y si en las paso de San Luis, donde no gano  @alberto_rsaa  hicieron lo mismo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96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2623D-667C-4951-A0B9-95FBEEAE7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03211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1408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2017-09-03T16:04:36Z</dcterms:created>
  <dcterms:modified xsi:type="dcterms:W3CDTF">2017-09-03T16:05:35Z</dcterms:modified>
</cp:coreProperties>
</file>