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1045</c:v>
                </c:pt>
                <c:pt idx="1">
                  <c:v>1049</c:v>
                </c:pt>
                <c:pt idx="2">
                  <c:v>1069</c:v>
                </c:pt>
                <c:pt idx="3">
                  <c:v>1083</c:v>
                </c:pt>
                <c:pt idx="4">
                  <c:v>1090</c:v>
                </c:pt>
                <c:pt idx="5">
                  <c:v>1093</c:v>
                </c:pt>
                <c:pt idx="6">
                  <c:v>1096</c:v>
                </c:pt>
                <c:pt idx="7">
                  <c:v>1114</c:v>
                </c:pt>
                <c:pt idx="8">
                  <c:v>1122</c:v>
                </c:pt>
                <c:pt idx="9">
                  <c:v>1130</c:v>
                </c:pt>
                <c:pt idx="10">
                  <c:v>1149</c:v>
                </c:pt>
                <c:pt idx="11">
                  <c:v>1156</c:v>
                </c:pt>
                <c:pt idx="12">
                  <c:v>1169</c:v>
                </c:pt>
                <c:pt idx="13">
                  <c:v>1189</c:v>
                </c:pt>
                <c:pt idx="14">
                  <c:v>1211</c:v>
                </c:pt>
                <c:pt idx="15">
                  <c:v>1225</c:v>
                </c:pt>
                <c:pt idx="16">
                  <c:v>1236</c:v>
                </c:pt>
                <c:pt idx="17">
                  <c:v>1252</c:v>
                </c:pt>
                <c:pt idx="18">
                  <c:v>1267</c:v>
                </c:pt>
                <c:pt idx="19">
                  <c:v>1279</c:v>
                </c:pt>
                <c:pt idx="20">
                  <c:v>1294</c:v>
                </c:pt>
                <c:pt idx="21">
                  <c:v>1311</c:v>
                </c:pt>
                <c:pt idx="22">
                  <c:v>1338</c:v>
                </c:pt>
                <c:pt idx="23">
                  <c:v>1357</c:v>
                </c:pt>
                <c:pt idx="24">
                  <c:v>1367</c:v>
                </c:pt>
                <c:pt idx="25">
                  <c:v>1381</c:v>
                </c:pt>
                <c:pt idx="26">
                  <c:v>1393</c:v>
                </c:pt>
                <c:pt idx="27">
                  <c:v>1407</c:v>
                </c:pt>
                <c:pt idx="28">
                  <c:v>1421</c:v>
                </c:pt>
                <c:pt idx="29">
                  <c:v>1427</c:v>
                </c:pt>
                <c:pt idx="30">
                  <c:v>1436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C-47CC-982B-23BA5DA9F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505944"/>
        <c:axId val="238839960"/>
      </c:lineChart>
      <c:dateAx>
        <c:axId val="16750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39960"/>
        <c:crosses val="autoZero"/>
        <c:auto val="1"/>
        <c:lblOffset val="100"/>
        <c:baseTimeUnit val="days"/>
      </c:dateAx>
      <c:valAx>
        <c:axId val="23883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50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0-429F-9030-99D28872E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842256"/>
        <c:axId val="238842584"/>
      </c:radarChart>
      <c:catAx>
        <c:axId val="2388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42584"/>
        <c:crosses val="autoZero"/>
        <c:auto val="1"/>
        <c:lblAlgn val="ctr"/>
        <c:lblOffset val="100"/>
        <c:noMultiLvlLbl val="0"/>
      </c:catAx>
      <c:valAx>
        <c:axId val="23884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17</c:v>
                </c:pt>
                <c:pt idx="2">
                  <c:v>12</c:v>
                </c:pt>
                <c:pt idx="3">
                  <c:v>13</c:v>
                </c:pt>
                <c:pt idx="4">
                  <c:v>15</c:v>
                </c:pt>
                <c:pt idx="5">
                  <c:v>11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D3-404A-A7D3-056900574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038952"/>
        <c:axId val="304044528"/>
      </c:barChart>
      <c:catAx>
        <c:axId val="30403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44528"/>
        <c:crosses val="autoZero"/>
        <c:auto val="1"/>
        <c:lblAlgn val="ctr"/>
        <c:lblOffset val="100"/>
        <c:noMultiLvlLbl val="0"/>
      </c:catAx>
      <c:valAx>
        <c:axId val="3040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3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273</c:v>
                </c:pt>
                <c:pt idx="1">
                  <c:v>274</c:v>
                </c:pt>
                <c:pt idx="2">
                  <c:v>278</c:v>
                </c:pt>
                <c:pt idx="3">
                  <c:v>283</c:v>
                </c:pt>
                <c:pt idx="4">
                  <c:v>281</c:v>
                </c:pt>
                <c:pt idx="5">
                  <c:v>281</c:v>
                </c:pt>
                <c:pt idx="6">
                  <c:v>283</c:v>
                </c:pt>
                <c:pt idx="7">
                  <c:v>285</c:v>
                </c:pt>
                <c:pt idx="8">
                  <c:v>287</c:v>
                </c:pt>
                <c:pt idx="9">
                  <c:v>292</c:v>
                </c:pt>
                <c:pt idx="10">
                  <c:v>293</c:v>
                </c:pt>
                <c:pt idx="11">
                  <c:v>295</c:v>
                </c:pt>
                <c:pt idx="12">
                  <c:v>295</c:v>
                </c:pt>
                <c:pt idx="13">
                  <c:v>295</c:v>
                </c:pt>
                <c:pt idx="14">
                  <c:v>295</c:v>
                </c:pt>
                <c:pt idx="15">
                  <c:v>295</c:v>
                </c:pt>
                <c:pt idx="16">
                  <c:v>295</c:v>
                </c:pt>
                <c:pt idx="17">
                  <c:v>295</c:v>
                </c:pt>
                <c:pt idx="18">
                  <c:v>295</c:v>
                </c:pt>
                <c:pt idx="19">
                  <c:v>295</c:v>
                </c:pt>
                <c:pt idx="20">
                  <c:v>295</c:v>
                </c:pt>
                <c:pt idx="21">
                  <c:v>296</c:v>
                </c:pt>
                <c:pt idx="22">
                  <c:v>296</c:v>
                </c:pt>
                <c:pt idx="23">
                  <c:v>297</c:v>
                </c:pt>
                <c:pt idx="24">
                  <c:v>297</c:v>
                </c:pt>
                <c:pt idx="25">
                  <c:v>297</c:v>
                </c:pt>
                <c:pt idx="26">
                  <c:v>297</c:v>
                </c:pt>
                <c:pt idx="27">
                  <c:v>297</c:v>
                </c:pt>
                <c:pt idx="28">
                  <c:v>297</c:v>
                </c:pt>
                <c:pt idx="29">
                  <c:v>298</c:v>
                </c:pt>
                <c:pt idx="30">
                  <c:v>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98-4706-8C35-5FB434DEF6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46168"/>
        <c:axId val="304038624"/>
      </c:lineChart>
      <c:dateAx>
        <c:axId val="30404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38624"/>
        <c:crosses val="autoZero"/>
        <c:auto val="1"/>
        <c:lblOffset val="100"/>
        <c:baseTimeUnit val="days"/>
      </c:dateAx>
      <c:valAx>
        <c:axId val="30403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4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4261696</c:v>
                </c:pt>
                <c:pt idx="1">
                  <c:v>4262791</c:v>
                </c:pt>
                <c:pt idx="2">
                  <c:v>4263810</c:v>
                </c:pt>
                <c:pt idx="3">
                  <c:v>4282616</c:v>
                </c:pt>
                <c:pt idx="4">
                  <c:v>4336914</c:v>
                </c:pt>
                <c:pt idx="5">
                  <c:v>4405948</c:v>
                </c:pt>
                <c:pt idx="6">
                  <c:v>4437051</c:v>
                </c:pt>
                <c:pt idx="7">
                  <c:v>4463473</c:v>
                </c:pt>
                <c:pt idx="8">
                  <c:v>4505545</c:v>
                </c:pt>
                <c:pt idx="9">
                  <c:v>4561429</c:v>
                </c:pt>
                <c:pt idx="10">
                  <c:v>4612760</c:v>
                </c:pt>
                <c:pt idx="11">
                  <c:v>4670212</c:v>
                </c:pt>
                <c:pt idx="12">
                  <c:v>4727420</c:v>
                </c:pt>
                <c:pt idx="13">
                  <c:v>4789517</c:v>
                </c:pt>
                <c:pt idx="14">
                  <c:v>4849272</c:v>
                </c:pt>
                <c:pt idx="15">
                  <c:v>4916383</c:v>
                </c:pt>
                <c:pt idx="16">
                  <c:v>4916383</c:v>
                </c:pt>
                <c:pt idx="17">
                  <c:v>5047889</c:v>
                </c:pt>
                <c:pt idx="18">
                  <c:v>5047889</c:v>
                </c:pt>
                <c:pt idx="19">
                  <c:v>5183865</c:v>
                </c:pt>
                <c:pt idx="20">
                  <c:v>5248992</c:v>
                </c:pt>
                <c:pt idx="21">
                  <c:v>5306099</c:v>
                </c:pt>
                <c:pt idx="22">
                  <c:v>5306099</c:v>
                </c:pt>
                <c:pt idx="23">
                  <c:v>5367397</c:v>
                </c:pt>
                <c:pt idx="24">
                  <c:v>5429169</c:v>
                </c:pt>
                <c:pt idx="25">
                  <c:v>5550542</c:v>
                </c:pt>
                <c:pt idx="26">
                  <c:v>5610368</c:v>
                </c:pt>
                <c:pt idx="27">
                  <c:v>5654812</c:v>
                </c:pt>
                <c:pt idx="28">
                  <c:v>5691154</c:v>
                </c:pt>
                <c:pt idx="29">
                  <c:v>5726261</c:v>
                </c:pt>
                <c:pt idx="30">
                  <c:v>5762121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4-4E97-8BD7-63F6E3AC8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36672"/>
        <c:axId val="308532736"/>
      </c:lineChart>
      <c:dateAx>
        <c:axId val="30853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32736"/>
        <c:crosses val="autoZero"/>
        <c:auto val="1"/>
        <c:lblOffset val="100"/>
        <c:baseTimeUnit val="days"/>
      </c:dateAx>
      <c:valAx>
        <c:axId val="30853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3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887</c:v>
                </c:pt>
                <c:pt idx="1">
                  <c:v>1008</c:v>
                </c:pt>
                <c:pt idx="2">
                  <c:v>5243</c:v>
                </c:pt>
                <c:pt idx="3">
                  <c:v>53217</c:v>
                </c:pt>
                <c:pt idx="4">
                  <c:v>69078</c:v>
                </c:pt>
                <c:pt idx="5">
                  <c:v>35912</c:v>
                </c:pt>
                <c:pt idx="6">
                  <c:v>30722</c:v>
                </c:pt>
                <c:pt idx="7">
                  <c:v>34862</c:v>
                </c:pt>
                <c:pt idx="8">
                  <c:v>59203</c:v>
                </c:pt>
                <c:pt idx="9">
                  <c:v>49158</c:v>
                </c:pt>
                <c:pt idx="10">
                  <c:v>57257</c:v>
                </c:pt>
                <c:pt idx="11">
                  <c:v>58282</c:v>
                </c:pt>
                <c:pt idx="12">
                  <c:v>57161</c:v>
                </c:pt>
                <c:pt idx="13">
                  <c:v>57937</c:v>
                </c:pt>
                <c:pt idx="14">
                  <c:v>71731</c:v>
                </c:pt>
                <c:pt idx="15">
                  <c:v>67087</c:v>
                </c:pt>
                <c:pt idx="16">
                  <c:v>68079</c:v>
                </c:pt>
                <c:pt idx="17">
                  <c:v>68359</c:v>
                </c:pt>
                <c:pt idx="18">
                  <c:v>62819</c:v>
                </c:pt>
                <c:pt idx="19">
                  <c:v>66434</c:v>
                </c:pt>
                <c:pt idx="20">
                  <c:v>58098</c:v>
                </c:pt>
                <c:pt idx="21">
                  <c:v>47518</c:v>
                </c:pt>
                <c:pt idx="22">
                  <c:v>79622</c:v>
                </c:pt>
                <c:pt idx="23">
                  <c:v>60878</c:v>
                </c:pt>
                <c:pt idx="24">
                  <c:v>59503</c:v>
                </c:pt>
                <c:pt idx="25">
                  <c:v>60975</c:v>
                </c:pt>
                <c:pt idx="26">
                  <c:v>45275</c:v>
                </c:pt>
                <c:pt idx="27">
                  <c:v>38585</c:v>
                </c:pt>
                <c:pt idx="28">
                  <c:v>34807</c:v>
                </c:pt>
                <c:pt idx="29">
                  <c:v>35570</c:v>
                </c:pt>
                <c:pt idx="30">
                  <c:v>37314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95-4BB4-8C2C-45DAEC982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33064"/>
        <c:axId val="304834712"/>
      </c:lineChart>
      <c:dateAx>
        <c:axId val="30853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34712"/>
        <c:crosses val="autoZero"/>
        <c:auto val="1"/>
        <c:lblOffset val="100"/>
        <c:baseTimeUnit val="days"/>
      </c:dateAx>
      <c:valAx>
        <c:axId val="30483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3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3.2730999999999999</c:v>
                </c:pt>
                <c:pt idx="1">
                  <c:v>3.6922999999999999</c:v>
                </c:pt>
                <c:pt idx="2">
                  <c:v>19.135000000000002</c:v>
                </c:pt>
                <c:pt idx="3">
                  <c:v>192.1191</c:v>
                </c:pt>
                <c:pt idx="4">
                  <c:v>246.7071</c:v>
                </c:pt>
                <c:pt idx="5">
                  <c:v>127.80070000000001</c:v>
                </c:pt>
                <c:pt idx="6">
                  <c:v>108.94329999999999</c:v>
                </c:pt>
                <c:pt idx="7">
                  <c:v>123.18729999999999</c:v>
                </c:pt>
                <c:pt idx="8">
                  <c:v>207.72980000000001</c:v>
                </c:pt>
                <c:pt idx="9">
                  <c:v>171.28219999999999</c:v>
                </c:pt>
                <c:pt idx="10">
                  <c:v>197.43790000000001</c:v>
                </c:pt>
                <c:pt idx="11">
                  <c:v>198.2381</c:v>
                </c:pt>
                <c:pt idx="12">
                  <c:v>193.76609999999999</c:v>
                </c:pt>
                <c:pt idx="13">
                  <c:v>195.73310000000001</c:v>
                </c:pt>
                <c:pt idx="14">
                  <c:v>242.33449999999999</c:v>
                </c:pt>
                <c:pt idx="15">
                  <c:v>226.64529999999999</c:v>
                </c:pt>
                <c:pt idx="16">
                  <c:v>229.9966</c:v>
                </c:pt>
                <c:pt idx="17">
                  <c:v>230.9426</c:v>
                </c:pt>
                <c:pt idx="18">
                  <c:v>212.22640000000001</c:v>
                </c:pt>
                <c:pt idx="19">
                  <c:v>224.4392</c:v>
                </c:pt>
                <c:pt idx="20">
                  <c:v>196.27699999999999</c:v>
                </c:pt>
                <c:pt idx="21">
                  <c:v>160.53380000000001</c:v>
                </c:pt>
                <c:pt idx="22">
                  <c:v>268.9932</c:v>
                </c:pt>
                <c:pt idx="23">
                  <c:v>204.97640000000001</c:v>
                </c:pt>
                <c:pt idx="24">
                  <c:v>200.3468</c:v>
                </c:pt>
                <c:pt idx="25">
                  <c:v>204.61410000000001</c:v>
                </c:pt>
                <c:pt idx="26">
                  <c:v>151.92949999999999</c:v>
                </c:pt>
                <c:pt idx="27">
                  <c:v>129.47989999999999</c:v>
                </c:pt>
                <c:pt idx="28">
                  <c:v>116.80200000000001</c:v>
                </c:pt>
                <c:pt idx="29">
                  <c:v>119.36239999999999</c:v>
                </c:pt>
                <c:pt idx="30">
                  <c:v>125.2148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99-4685-829E-D9DC964BF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091904"/>
        <c:axId val="313094856"/>
      </c:lineChart>
      <c:dateAx>
        <c:axId val="31309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94856"/>
        <c:crosses val="autoZero"/>
        <c:auto val="1"/>
        <c:lblOffset val="100"/>
        <c:baseTimeUnit val="days"/>
      </c:dateAx>
      <c:valAx>
        <c:axId val="31309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9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0.57803468208092001</c:v>
                </c:pt>
                <c:pt idx="1">
                  <c:v>0.95510983763132995</c:v>
                </c:pt>
                <c:pt idx="2">
                  <c:v>0.28328611898016998</c:v>
                </c:pt>
                <c:pt idx="3">
                  <c:v>1.4869888475835999</c:v>
                </c:pt>
                <c:pt idx="4">
                  <c:v>0.73664825046041005</c:v>
                </c:pt>
                <c:pt idx="5">
                  <c:v>0.82493125572868997</c:v>
                </c:pt>
                <c:pt idx="6">
                  <c:v>0.63985374771480996</c:v>
                </c:pt>
                <c:pt idx="7">
                  <c:v>0.72398190045249</c:v>
                </c:pt>
                <c:pt idx="8">
                  <c:v>1.4311270125224</c:v>
                </c:pt>
                <c:pt idx="9">
                  <c:v>1.2433392539964001</c:v>
                </c:pt>
                <c:pt idx="10">
                  <c:v>0.87796312554873002</c:v>
                </c:pt>
                <c:pt idx="11">
                  <c:v>0.34722222222221999</c:v>
                </c:pt>
                <c:pt idx="12">
                  <c:v>0.17211703958692001</c:v>
                </c:pt>
                <c:pt idx="13">
                  <c:v>0.84817642069550003</c:v>
                </c:pt>
                <c:pt idx="14">
                  <c:v>1.1666666666667</c:v>
                </c:pt>
                <c:pt idx="15">
                  <c:v>0.65681444991789995</c:v>
                </c:pt>
                <c:pt idx="16">
                  <c:v>0.73170731707317005</c:v>
                </c:pt>
                <c:pt idx="17">
                  <c:v>0.88424437299034997</c:v>
                </c:pt>
                <c:pt idx="18">
                  <c:v>0.63542494042890996</c:v>
                </c:pt>
                <c:pt idx="19">
                  <c:v>0.70699135899450005</c:v>
                </c:pt>
                <c:pt idx="20">
                  <c:v>0.23328149300156001</c:v>
                </c:pt>
                <c:pt idx="21">
                  <c:v>0.46082949308755999</c:v>
                </c:pt>
                <c:pt idx="22">
                  <c:v>1.4350453172205</c:v>
                </c:pt>
                <c:pt idx="23">
                  <c:v>0.44543429844097998</c:v>
                </c:pt>
                <c:pt idx="24">
                  <c:v>0.73421439060205995</c:v>
                </c:pt>
                <c:pt idx="25">
                  <c:v>0.94614264919942004</c:v>
                </c:pt>
                <c:pt idx="26">
                  <c:v>-0.28839221341024002</c:v>
                </c:pt>
                <c:pt idx="27">
                  <c:v>0.85714285714285998</c:v>
                </c:pt>
                <c:pt idx="28">
                  <c:v>0.63649222065064004</c:v>
                </c:pt>
                <c:pt idx="29">
                  <c:v>0.56179775280899003</c:v>
                </c:pt>
                <c:pt idx="30">
                  <c:v>0.41928721174004002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FD-44EE-9D7E-B22E21797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825528"/>
        <c:axId val="304830120"/>
      </c:lineChart>
      <c:dateAx>
        <c:axId val="30482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30120"/>
        <c:crosses val="autoZero"/>
        <c:auto val="1"/>
        <c:lblOffset val="100"/>
        <c:baseTimeUnit val="days"/>
      </c:dateAx>
      <c:valAx>
        <c:axId val="30483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2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2.2100000000000002E-2</c:v>
                </c:pt>
                <c:pt idx="1">
                  <c:v>3.6600000000000001E-2</c:v>
                </c:pt>
                <c:pt idx="2">
                  <c:v>1.09E-2</c:v>
                </c:pt>
                <c:pt idx="3">
                  <c:v>5.7799999999999997E-2</c:v>
                </c:pt>
                <c:pt idx="4">
                  <c:v>2.86E-2</c:v>
                </c:pt>
                <c:pt idx="5">
                  <c:v>3.2000000000000001E-2</c:v>
                </c:pt>
                <c:pt idx="6">
                  <c:v>2.4799999999999999E-2</c:v>
                </c:pt>
                <c:pt idx="7">
                  <c:v>2.8299999999999999E-2</c:v>
                </c:pt>
                <c:pt idx="8">
                  <c:v>5.6099999999999997E-2</c:v>
                </c:pt>
                <c:pt idx="9">
                  <c:v>4.8800000000000003E-2</c:v>
                </c:pt>
                <c:pt idx="10">
                  <c:v>3.4500000000000003E-2</c:v>
                </c:pt>
                <c:pt idx="11">
                  <c:v>1.3599999999999999E-2</c:v>
                </c:pt>
                <c:pt idx="12">
                  <c:v>6.7999999999999996E-3</c:v>
                </c:pt>
                <c:pt idx="13">
                  <c:v>3.3799999999999997E-2</c:v>
                </c:pt>
                <c:pt idx="14">
                  <c:v>4.7300000000000002E-2</c:v>
                </c:pt>
                <c:pt idx="15">
                  <c:v>2.7E-2</c:v>
                </c:pt>
                <c:pt idx="16">
                  <c:v>3.04E-2</c:v>
                </c:pt>
                <c:pt idx="17">
                  <c:v>3.7199999999999997E-2</c:v>
                </c:pt>
                <c:pt idx="18">
                  <c:v>2.7E-2</c:v>
                </c:pt>
                <c:pt idx="19">
                  <c:v>3.04E-2</c:v>
                </c:pt>
                <c:pt idx="20">
                  <c:v>1.01E-2</c:v>
                </c:pt>
                <c:pt idx="21">
                  <c:v>2.0299999999999999E-2</c:v>
                </c:pt>
                <c:pt idx="22">
                  <c:v>6.4199999999999993E-2</c:v>
                </c:pt>
                <c:pt idx="23">
                  <c:v>2.0199999999999999E-2</c:v>
                </c:pt>
                <c:pt idx="24">
                  <c:v>3.3700000000000001E-2</c:v>
                </c:pt>
                <c:pt idx="25">
                  <c:v>4.36E-2</c:v>
                </c:pt>
                <c:pt idx="26">
                  <c:v>-1.34E-2</c:v>
                </c:pt>
                <c:pt idx="27">
                  <c:v>4.0300000000000002E-2</c:v>
                </c:pt>
                <c:pt idx="28">
                  <c:v>3.0200000000000001E-2</c:v>
                </c:pt>
                <c:pt idx="29">
                  <c:v>2.6800000000000001E-2</c:v>
                </c:pt>
                <c:pt idx="30">
                  <c:v>2.01E-2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73-415E-9F53-513711A01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21000"/>
        <c:axId val="316522312"/>
      </c:lineChart>
      <c:dateAx>
        <c:axId val="31652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22312"/>
        <c:crosses val="autoZero"/>
        <c:auto val="1"/>
        <c:lblOffset val="100"/>
        <c:baseTimeUnit val="days"/>
      </c:dateAx>
      <c:valAx>
        <c:axId val="31652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2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7A6C7-7F35-461D-9602-D1523E238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C62008-C992-4A32-BD58-63DDD9BC64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48081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703C-BAD3-48FF-8538-F2BDC234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EC79D-37A9-4781-8E0D-E12CD23E70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114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B4AA4-E632-475D-BAD6-58D442662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9C8D8-5116-4400-9845-3722D6B1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669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BC2E6-B1A2-4ECE-86F1-CE0B6DD4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39FE4-F764-4019-8D1A-2216C76539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6922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3F481-CCE4-4FCC-961A-C96182D63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C7598-99E2-495B-A496-3061C3C3A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23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3CFE-B8A9-49FF-A38B-E88FC6CA2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0EC43-9618-4947-954A-8927D0B9E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76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39170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49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49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021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11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342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33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42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94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683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24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71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3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Luis 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35.9683%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1242.9692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89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F7BC1-C7ED-4687-9E2D-667D3685A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4995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C2E6B-FFF3-4822-BE08-126D14BB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0C416-2F47-4A6E-946F-F14C612AA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6694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44F9C-0A26-4A14-B1D0-211E503B6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FB16B-04DF-4067-8226-42F7137C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2170-2BD6-40A9-A844-25DFAE9A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507944-0EDC-4682-AF6E-5FE33BD98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793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32714-1931-4790-92BA-3D7C7FB78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DB78F-5366-40E2-9F30-8056E22D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4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E641-E77A-4A49-A3BE-AD083139D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06B40-C679-42D4-A371-0168DFAEE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902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931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80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610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519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96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12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7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- 2017-08-04 09:44:28</a:t>
                      </a:r>
                      <a:r>
                        <a:rPr lang="es-ES" sz="1000"/>
                        <a:t>
Maluma World Tour en Parque La Pedrera, sábado 2 de septiembre.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10.8957%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41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- 2017-08-11 11:29:04</a:t>
                      </a:r>
                      <a:r>
                        <a:rPr lang="es-ES" sz="1000"/>
                        <a:t>
La Pedrera, La Granja de Zenón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42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- 2017-08-11 17:20:08</a:t>
                      </a:r>
                      <a:r>
                        <a:rPr lang="es-ES" sz="1000"/>
                        <a:t>
Tu Casa Tu Propiedad, regulariza tu situación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8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- 2017-08-22 08:57:08</a:t>
                      </a:r>
                      <a:r>
                        <a:rPr lang="es-ES" sz="1000"/>
                        <a:t>
Designaron nuevos directores en el Hospital San Luis y en la Maternidad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8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- 2017-08-24 09:23:23</a:t>
                      </a:r>
                      <a:r>
                        <a:rPr lang="es-ES" sz="1000"/>
                        <a:t>
Hasta el 20 de septiembre pueden inscribirse las familias que tengan de 1 a 3 hijos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1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- 2017-08-10 10:08:36</a:t>
                      </a:r>
                      <a:r>
                        <a:rPr lang="es-ES" sz="1000"/>
                        <a:t>
Alberto: “Somos los mejores, pero nos quieren cambiar; no entiendo”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7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San Luis Gobierno - 2017-08-01 09:14:29</a:t>
                      </a:r>
                      <a:r>
                        <a:rPr lang="en-US" sz="1000"/>
                        <a:t>
Alberto Rodríguez Saá, entrevista con Daniel Tognetti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6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- 2017-08-03 11:36:34</a:t>
                      </a:r>
                      <a:r>
                        <a:rPr lang="es-ES" sz="1000"/>
                        <a:t>
“Con Mercado Puntano llevamos el Precio San Luis a toda la provincia”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2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- 2017-08-03 20:50:14</a:t>
                      </a:r>
                      <a:r>
                        <a:rPr lang="es-ES" sz="1000"/>
                        <a:t>
El gobernador Alberto Rodríguez Saá instó a los docentes jóvenes a innovar en la educación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6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- 2017-08-30 12:59:16</a:t>
                      </a:r>
                      <a:r>
                        <a:rPr lang="es-ES" sz="1000"/>
                        <a:t>
Ya hay 1 200 preinscriptos en el curso de auxiliares de policía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58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27073-382D-4F61-ACED-CE16436F8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5030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C3EE-D80B-4125-91BB-17C56E8BA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F4E285-AB5B-4583-8941-EE72F7FAE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575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ACEA6-BA81-42EE-AD5B-95687FB0A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57CE6-7996-4198-9F6A-AA936F754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9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ECE92-0411-471F-8C47-9C725053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D402F5-858B-45CD-B903-212A98B1B4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507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1EBED-0070-46DD-A1FD-B737BA4E6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0B7D-33C6-4BAD-A6E1-4F85ACE0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88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64256-951E-49D2-A08E-AE67B8F1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B1E0C-A564-4860-AECA-74409CBEA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488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52B32-EDA2-4BD6-8057-0C24525A3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83F45-082D-4555-8BF1-FE0EE363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77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ACF3-AC0D-4E97-B4CE-420D5CCCC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4002F-FDAB-437E-93E7-82DF32D6D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80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19B17-7851-484C-B4F7-E6F4191F7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C51E9-6918-49FE-AE31-F4DB0FAC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12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8A53-FE66-4064-889A-5CC92760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918CC-75BF-4ACB-95BE-C487096C68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64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0CB26-A05C-4DA2-B096-EDF732A81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CFC9F-B42F-453E-82A8-ED5CA8B3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929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2017-09-03T15:52:10Z</dcterms:created>
  <dcterms:modified xsi:type="dcterms:W3CDTF">2017-09-03T15:52:32Z</dcterms:modified>
</cp:coreProperties>
</file>