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1F-4397-8051-A0A8D7BFE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289856"/>
        <c:axId val="281291824"/>
      </c:radarChart>
      <c:catAx>
        <c:axId val="28128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1824"/>
        <c:crosses val="autoZero"/>
        <c:auto val="1"/>
        <c:lblAlgn val="ctr"/>
        <c:lblOffset val="100"/>
        <c:noMultiLvlLbl val="0"/>
      </c:catAx>
      <c:valAx>
        <c:axId val="28129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4253</c:v>
                </c:pt>
                <c:pt idx="1">
                  <c:v>4266</c:v>
                </c:pt>
                <c:pt idx="2">
                  <c:v>4285</c:v>
                </c:pt>
                <c:pt idx="3">
                  <c:v>4289</c:v>
                </c:pt>
                <c:pt idx="4">
                  <c:v>4294</c:v>
                </c:pt>
                <c:pt idx="5">
                  <c:v>4297</c:v>
                </c:pt>
                <c:pt idx="6">
                  <c:v>4307</c:v>
                </c:pt>
                <c:pt idx="7">
                  <c:v>4316</c:v>
                </c:pt>
                <c:pt idx="8">
                  <c:v>4323</c:v>
                </c:pt>
                <c:pt idx="9">
                  <c:v>4328</c:v>
                </c:pt>
                <c:pt idx="10">
                  <c:v>4345</c:v>
                </c:pt>
                <c:pt idx="11">
                  <c:v>4346</c:v>
                </c:pt>
                <c:pt idx="12">
                  <c:v>4353</c:v>
                </c:pt>
                <c:pt idx="13">
                  <c:v>4369</c:v>
                </c:pt>
                <c:pt idx="14">
                  <c:v>4372</c:v>
                </c:pt>
                <c:pt idx="15">
                  <c:v>4375</c:v>
                </c:pt>
                <c:pt idx="16">
                  <c:v>4384</c:v>
                </c:pt>
                <c:pt idx="17">
                  <c:v>4396</c:v>
                </c:pt>
                <c:pt idx="18">
                  <c:v>4404</c:v>
                </c:pt>
                <c:pt idx="19">
                  <c:v>4410</c:v>
                </c:pt>
                <c:pt idx="20">
                  <c:v>4413</c:v>
                </c:pt>
                <c:pt idx="21">
                  <c:v>4422</c:v>
                </c:pt>
                <c:pt idx="22">
                  <c:v>4436</c:v>
                </c:pt>
                <c:pt idx="23">
                  <c:v>4448</c:v>
                </c:pt>
                <c:pt idx="24">
                  <c:v>4452</c:v>
                </c:pt>
                <c:pt idx="25">
                  <c:v>4466</c:v>
                </c:pt>
                <c:pt idx="26">
                  <c:v>4479</c:v>
                </c:pt>
                <c:pt idx="27">
                  <c:v>4486</c:v>
                </c:pt>
                <c:pt idx="28">
                  <c:v>4499</c:v>
                </c:pt>
                <c:pt idx="29">
                  <c:v>4512</c:v>
                </c:pt>
                <c:pt idx="30">
                  <c:v>4520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3D-4B19-BD96-F8FD1B766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87888"/>
        <c:axId val="281291168"/>
      </c:lineChart>
      <c:dateAx>
        <c:axId val="28128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1168"/>
        <c:crosses val="autoZero"/>
        <c:auto val="1"/>
        <c:lblOffset val="100"/>
        <c:baseTimeUnit val="days"/>
      </c:dateAx>
      <c:valAx>
        <c:axId val="28129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8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13</c:v>
                </c:pt>
                <c:pt idx="2">
                  <c:v>19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10</c:v>
                </c:pt>
                <c:pt idx="7">
                  <c:v>9</c:v>
                </c:pt>
                <c:pt idx="8">
                  <c:v>7</c:v>
                </c:pt>
                <c:pt idx="9">
                  <c:v>5</c:v>
                </c:pt>
                <c:pt idx="10">
                  <c:v>17</c:v>
                </c:pt>
                <c:pt idx="11">
                  <c:v>1</c:v>
                </c:pt>
                <c:pt idx="12">
                  <c:v>7</c:v>
                </c:pt>
                <c:pt idx="13">
                  <c:v>16</c:v>
                </c:pt>
                <c:pt idx="14">
                  <c:v>3</c:v>
                </c:pt>
                <c:pt idx="15">
                  <c:v>3</c:v>
                </c:pt>
                <c:pt idx="16">
                  <c:v>9</c:v>
                </c:pt>
                <c:pt idx="17">
                  <c:v>12</c:v>
                </c:pt>
                <c:pt idx="18">
                  <c:v>8</c:v>
                </c:pt>
                <c:pt idx="19">
                  <c:v>6</c:v>
                </c:pt>
                <c:pt idx="20">
                  <c:v>3</c:v>
                </c:pt>
                <c:pt idx="21">
                  <c:v>9</c:v>
                </c:pt>
                <c:pt idx="22">
                  <c:v>14</c:v>
                </c:pt>
                <c:pt idx="23">
                  <c:v>12</c:v>
                </c:pt>
                <c:pt idx="24">
                  <c:v>4</c:v>
                </c:pt>
                <c:pt idx="25">
                  <c:v>14</c:v>
                </c:pt>
                <c:pt idx="26">
                  <c:v>13</c:v>
                </c:pt>
                <c:pt idx="27">
                  <c:v>7</c:v>
                </c:pt>
                <c:pt idx="28">
                  <c:v>13</c:v>
                </c:pt>
                <c:pt idx="29">
                  <c:v>13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E0-4DAC-AA9A-A91545401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57704"/>
        <c:axId val="284358688"/>
      </c:lineChart>
      <c:dateAx>
        <c:axId val="28435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58688"/>
        <c:crosses val="autoZero"/>
        <c:auto val="1"/>
        <c:lblOffset val="100"/>
        <c:baseTimeUnit val="days"/>
      </c:dateAx>
      <c:valAx>
        <c:axId val="28435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5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10</c:v>
                </c:pt>
                <c:pt idx="3">
                  <c:v>11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83-406C-9E89-4A8D1958C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65064"/>
        <c:axId val="284165392"/>
      </c:barChart>
      <c:catAx>
        <c:axId val="28416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5392"/>
        <c:crosses val="autoZero"/>
        <c:auto val="1"/>
        <c:lblAlgn val="ctr"/>
        <c:lblOffset val="100"/>
        <c:noMultiLvlLbl val="0"/>
      </c:catAx>
      <c:valAx>
        <c:axId val="28416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</c:v>
                </c:pt>
                <c:pt idx="1">
                  <c:v>46</c:v>
                </c:pt>
                <c:pt idx="2">
                  <c:v>43</c:v>
                </c:pt>
                <c:pt idx="3">
                  <c:v>35</c:v>
                </c:pt>
                <c:pt idx="4">
                  <c:v>22</c:v>
                </c:pt>
                <c:pt idx="5">
                  <c:v>23</c:v>
                </c:pt>
                <c:pt idx="6">
                  <c:v>36</c:v>
                </c:pt>
                <c:pt idx="7">
                  <c:v>33</c:v>
                </c:pt>
                <c:pt idx="8">
                  <c:v>42</c:v>
                </c:pt>
                <c:pt idx="9">
                  <c:v>37</c:v>
                </c:pt>
                <c:pt idx="10">
                  <c:v>29</c:v>
                </c:pt>
                <c:pt idx="11">
                  <c:v>23</c:v>
                </c:pt>
                <c:pt idx="12">
                  <c:v>19</c:v>
                </c:pt>
                <c:pt idx="13">
                  <c:v>42</c:v>
                </c:pt>
                <c:pt idx="14">
                  <c:v>35</c:v>
                </c:pt>
                <c:pt idx="15">
                  <c:v>27</c:v>
                </c:pt>
                <c:pt idx="16">
                  <c:v>38</c:v>
                </c:pt>
                <c:pt idx="17">
                  <c:v>28</c:v>
                </c:pt>
                <c:pt idx="18">
                  <c:v>17</c:v>
                </c:pt>
                <c:pt idx="19">
                  <c:v>14</c:v>
                </c:pt>
                <c:pt idx="20">
                  <c:v>9</c:v>
                </c:pt>
                <c:pt idx="21">
                  <c:v>35</c:v>
                </c:pt>
                <c:pt idx="22">
                  <c:v>40</c:v>
                </c:pt>
                <c:pt idx="23">
                  <c:v>32</c:v>
                </c:pt>
                <c:pt idx="24">
                  <c:v>27</c:v>
                </c:pt>
                <c:pt idx="25">
                  <c:v>26</c:v>
                </c:pt>
                <c:pt idx="26">
                  <c:v>10</c:v>
                </c:pt>
                <c:pt idx="27">
                  <c:v>28</c:v>
                </c:pt>
                <c:pt idx="28">
                  <c:v>35</c:v>
                </c:pt>
                <c:pt idx="29">
                  <c:v>31</c:v>
                </c:pt>
                <c:pt idx="3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1-474D-B138-C88CC4374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74176"/>
        <c:axId val="232371880"/>
      </c:lineChart>
      <c:dateAx>
        <c:axId val="23237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71880"/>
        <c:crosses val="autoZero"/>
        <c:auto val="1"/>
        <c:lblOffset val="100"/>
        <c:baseTimeUnit val="days"/>
      </c:dateAx>
      <c:valAx>
        <c:axId val="23237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7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@SanLuisGob1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2-440B-BFCD-278FA52325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@SanLuisGob1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12-440B-BFCD-278FA5232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375488"/>
        <c:axId val="232373192"/>
      </c:barChart>
      <c:catAx>
        <c:axId val="23237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73192"/>
        <c:crosses val="autoZero"/>
        <c:auto val="1"/>
        <c:lblAlgn val="ctr"/>
        <c:lblOffset val="100"/>
        <c:noMultiLvlLbl val="0"/>
      </c:catAx>
      <c:valAx>
        <c:axId val="23237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7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190</c:v>
                </c:pt>
                <c:pt idx="2">
                  <c:v>186</c:v>
                </c:pt>
                <c:pt idx="3">
                  <c:v>184</c:v>
                </c:pt>
                <c:pt idx="4">
                  <c:v>119</c:v>
                </c:pt>
                <c:pt idx="5">
                  <c:v>88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64-4EF0-B941-2C7C18B6D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549392"/>
        <c:axId val="284547096"/>
      </c:barChart>
      <c:catAx>
        <c:axId val="28454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47096"/>
        <c:crosses val="autoZero"/>
        <c:auto val="1"/>
        <c:lblAlgn val="ctr"/>
        <c:lblOffset val="100"/>
        <c:noMultiLvlLbl val="0"/>
      </c:catAx>
      <c:valAx>
        <c:axId val="28454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4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0.25139277146652</c:v>
                </c:pt>
                <c:pt idx="1">
                  <c:v>0.30923752609978999</c:v>
                </c:pt>
                <c:pt idx="2">
                  <c:v>0.24650770535770999</c:v>
                </c:pt>
                <c:pt idx="3">
                  <c:v>0.25129364182477998</c:v>
                </c:pt>
                <c:pt idx="4">
                  <c:v>0.30214548199580998</c:v>
                </c:pt>
                <c:pt idx="5">
                  <c:v>0.25649794801642001</c:v>
                </c:pt>
                <c:pt idx="6">
                  <c:v>0.31781563929307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F-4ACA-AAF8-677F4B241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551360"/>
        <c:axId val="284547424"/>
      </c:barChart>
      <c:catAx>
        <c:axId val="28455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47424"/>
        <c:crosses val="autoZero"/>
        <c:auto val="1"/>
        <c:lblAlgn val="ctr"/>
        <c:lblOffset val="100"/>
        <c:noMultiLvlLbl val="0"/>
      </c:catAx>
      <c:valAx>
        <c:axId val="28454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5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17</c:v>
                </c:pt>
                <c:pt idx="8">
                  <c:v>79</c:v>
                </c:pt>
                <c:pt idx="9">
                  <c:v>59</c:v>
                </c:pt>
                <c:pt idx="10">
                  <c:v>58</c:v>
                </c:pt>
                <c:pt idx="11">
                  <c:v>84</c:v>
                </c:pt>
                <c:pt idx="12">
                  <c:v>77</c:v>
                </c:pt>
                <c:pt idx="13">
                  <c:v>85</c:v>
                </c:pt>
                <c:pt idx="14">
                  <c:v>65</c:v>
                </c:pt>
                <c:pt idx="15">
                  <c:v>53</c:v>
                </c:pt>
                <c:pt idx="16">
                  <c:v>57</c:v>
                </c:pt>
                <c:pt idx="17">
                  <c:v>59</c:v>
                </c:pt>
                <c:pt idx="18">
                  <c:v>63</c:v>
                </c:pt>
                <c:pt idx="19">
                  <c:v>68</c:v>
                </c:pt>
                <c:pt idx="20">
                  <c:v>68</c:v>
                </c:pt>
                <c:pt idx="21">
                  <c:v>50</c:v>
                </c:pt>
                <c:pt idx="22">
                  <c:v>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60-4D8A-9C8A-1C4BD0540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53656"/>
        <c:axId val="233543800"/>
      </c:lineChart>
      <c:catAx>
        <c:axId val="28455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43800"/>
        <c:crosses val="autoZero"/>
        <c:auto val="1"/>
        <c:lblAlgn val="ctr"/>
        <c:lblOffset val="100"/>
        <c:noMultiLvlLbl val="0"/>
      </c:catAx>
      <c:valAx>
        <c:axId val="23354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5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0.19044553525925001</c:v>
                </c:pt>
                <c:pt idx="8">
                  <c:v>0.30823044554883999</c:v>
                </c:pt>
                <c:pt idx="9">
                  <c:v>0.37213939576618998</c:v>
                </c:pt>
                <c:pt idx="10">
                  <c:v>0.28932182335645001</c:v>
                </c:pt>
                <c:pt idx="11">
                  <c:v>0.24021236401536999</c:v>
                </c:pt>
                <c:pt idx="12">
                  <c:v>0.27626272496314003</c:v>
                </c:pt>
                <c:pt idx="13">
                  <c:v>0.22746170971808999</c:v>
                </c:pt>
                <c:pt idx="14">
                  <c:v>0.32480970921462998</c:v>
                </c:pt>
                <c:pt idx="15">
                  <c:v>0.23445095458104001</c:v>
                </c:pt>
                <c:pt idx="16">
                  <c:v>0.26519787841697001</c:v>
                </c:pt>
                <c:pt idx="17">
                  <c:v>0.30528569330767003</c:v>
                </c:pt>
                <c:pt idx="18">
                  <c:v>0.25079799361604999</c:v>
                </c:pt>
                <c:pt idx="19">
                  <c:v>0.25146857648667997</c:v>
                </c:pt>
                <c:pt idx="20">
                  <c:v>0.24543333065100001</c:v>
                </c:pt>
                <c:pt idx="21">
                  <c:v>0.27724578203374001</c:v>
                </c:pt>
                <c:pt idx="22">
                  <c:v>0.33819729442163998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9-4BA1-8C83-F3DCE5F34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923944"/>
        <c:axId val="235925256"/>
      </c:lineChart>
      <c:catAx>
        <c:axId val="23592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25256"/>
        <c:crosses val="autoZero"/>
        <c:auto val="1"/>
        <c:lblAlgn val="ctr"/>
        <c:lblOffset val="100"/>
        <c:noMultiLvlLbl val="0"/>
      </c:catAx>
      <c:valAx>
        <c:axId val="23592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2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</c:v>
                </c:pt>
                <c:pt idx="1">
                  <c:v>33</c:v>
                </c:pt>
                <c:pt idx="2">
                  <c:v>15</c:v>
                </c:pt>
                <c:pt idx="3">
                  <c:v>22</c:v>
                </c:pt>
                <c:pt idx="4">
                  <c:v>7</c:v>
                </c:pt>
                <c:pt idx="5">
                  <c:v>3</c:v>
                </c:pt>
                <c:pt idx="6">
                  <c:v>15</c:v>
                </c:pt>
                <c:pt idx="7">
                  <c:v>17</c:v>
                </c:pt>
                <c:pt idx="8">
                  <c:v>29</c:v>
                </c:pt>
                <c:pt idx="9">
                  <c:v>11</c:v>
                </c:pt>
                <c:pt idx="10">
                  <c:v>19</c:v>
                </c:pt>
                <c:pt idx="11">
                  <c:v>7</c:v>
                </c:pt>
                <c:pt idx="12">
                  <c:v>1</c:v>
                </c:pt>
                <c:pt idx="13">
                  <c:v>18</c:v>
                </c:pt>
                <c:pt idx="14">
                  <c:v>19</c:v>
                </c:pt>
                <c:pt idx="15">
                  <c:v>17</c:v>
                </c:pt>
                <c:pt idx="16">
                  <c:v>35</c:v>
                </c:pt>
                <c:pt idx="17">
                  <c:v>6</c:v>
                </c:pt>
                <c:pt idx="18">
                  <c:v>9</c:v>
                </c:pt>
                <c:pt idx="19">
                  <c:v>10</c:v>
                </c:pt>
                <c:pt idx="20">
                  <c:v>13</c:v>
                </c:pt>
                <c:pt idx="21">
                  <c:v>26</c:v>
                </c:pt>
                <c:pt idx="22">
                  <c:v>13</c:v>
                </c:pt>
                <c:pt idx="23">
                  <c:v>8</c:v>
                </c:pt>
                <c:pt idx="24">
                  <c:v>14</c:v>
                </c:pt>
                <c:pt idx="25">
                  <c:v>16</c:v>
                </c:pt>
                <c:pt idx="26">
                  <c:v>14</c:v>
                </c:pt>
                <c:pt idx="27">
                  <c:v>13</c:v>
                </c:pt>
                <c:pt idx="28">
                  <c:v>10</c:v>
                </c:pt>
                <c:pt idx="29">
                  <c:v>15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7-48B1-AD1E-4760ACA45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941648"/>
        <c:axId val="361938040"/>
      </c:lineChart>
      <c:dateAx>
        <c:axId val="36194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38040"/>
        <c:crosses val="autoZero"/>
        <c:auto val="1"/>
        <c:lblOffset val="100"/>
        <c:baseTimeUnit val="days"/>
      </c:dateAx>
      <c:valAx>
        <c:axId val="36193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D-4C9A-BA8F-B5357AFEB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04192"/>
        <c:axId val="381696320"/>
      </c:barChart>
      <c:catAx>
        <c:axId val="38170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96320"/>
        <c:crosses val="autoZero"/>
        <c:auto val="1"/>
        <c:lblAlgn val="ctr"/>
        <c:lblOffset val="100"/>
        <c:noMultiLvlLbl val="0"/>
      </c:catAx>
      <c:valAx>
        <c:axId val="38169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0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DB7C-E4AB-42AD-8747-FCE2C51A47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302FB2-81C0-4AEF-B31A-01AFBB1A9B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40640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40C8-0F8A-40A0-B7CD-1575CF5A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92184-0473-408E-AC69-B8CC7E382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691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78140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6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60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836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66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84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596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57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858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143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15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18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85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420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5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@SanLuisGob1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240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80A9C-BF4D-4848-B1A0-710164C59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95240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AAF5C-2D14-4C3A-93C9-D9534637F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63331-79DF-41A0-913C-7430B8C5B8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180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68F96-0F47-438E-A0AC-43F92E343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240DC-F4C0-4EDC-8324-BE8AF8B2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3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036C-994E-4870-BABF-5A97654C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C08E5-7DF7-459D-8FD5-CCB414270E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639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19FF8-BFCF-445E-AED8-D36EF75D4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F90B2-5890-4BB5-89E1-D4B7B176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0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2D68-79AB-45D9-9480-5506D92B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D4CD50-E789-4C1A-A990-463C54C7A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793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D45E9-3F86-44D7-8C6C-382B426B7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E3D8D-CC1E-4E38-B842-323C7D2D2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8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B994-3DF7-47C4-8890-EC92BCB5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92302-7631-45D0-A943-AC58CCD221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2053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C9DEF-3634-45EB-8475-E6EBE4941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611F-4A17-41D0-A736-B7F736CB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8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F9C0F-535B-4D93-9591-41A895585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6BFC35-BDDF-4898-8030-23B0FA7615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2850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87BF3-10DD-4C73-AB19-FD1A16992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342D8-0656-4721-92D1-89E3E4D2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228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B037-F140-424B-8462-E9E138AB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64F34-2BB8-4685-8825-C36BBF40E6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694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E3587-50FD-4992-8486-FE9DEFCD8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23C61-6640-4413-BA57-44EBFB31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11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D930-E9BA-49DB-90C1-73E386A7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B0E10D-27F3-4345-87F6-396CD8FE8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1370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BA72F-0D85-4117-A33E-B8EE6D8DF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5292D-340D-4E7B-90D6-6A64518B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76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B126-F5E7-4DD2-B5AC-AC9A6544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CC107-6E3C-475F-9A4F-BCF26EBB5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7037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916D1-2653-41E5-B060-692544721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09197-3DC2-4611-977A-C67AEFD85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01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A5EB-0F84-4B20-A9F3-3FC24785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A1986-6194-4C18-BEC6-22105842E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791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EC8CC-D028-4D2E-8165-1B2EB2E16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886FC-2D90-4E6E-B22C-D5EFE5F0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13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E432-F177-454D-8F6F-AD31DFE74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FF547-19B2-4FD0-B19F-FB4897A6F6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5500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35265-3BA5-48BA-B424-8257C48D6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FC2CE-1FC3-4538-A426-CC97DB620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74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95243-2E0E-4CD4-B972-0EBF164C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AB068-9213-45B1-8FD8-3663631F8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49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131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2227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673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45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178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95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8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@SanLuisGob1 - 2017-08-24 09:59:18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Extinguieron todos los incendios en la provincia. https://t.co/kOjO0meYc2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92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@SanLuisGob1 - 2017-08-25 09:00:39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#FelizCumpleSanLuis
Hoy festejamos el #Aniversario 423º de San Luis. https://t.co/m4g7VreGo5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4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@SanLuisGob1 - 2017-08-31 18:29:21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@SaludSanLuis: La directora de la Maternidad "Teresita Baigorria", Claudia Oviedo, comparte con nosotros sus experiencias y nos cuenta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8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@SanLuisGob1 - 2017-08-29 17:34:22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@MinisterioMACP: El 29 de agosto se celebra en #Argentina el #DíaDelÁrbol. #MedioAmbiente #SanLuis https://t.co/q1DQ48vnyV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7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@SanLuisGob1 - 2017-08-25 14:44:29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por qué nos dicen puntanos? #FelizCumpleSanLuis https://t.co/LhzGH9inQo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2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@SanLuisGob1 - 2017-08-24 19:00:49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Luis festeja sus 423 años.
Habrá una procesión desde la ex estación de trenes, a las 10:30 hs. 
https://t.co/jN6w8JhqjJ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2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@SanLuisGob1 - 2017-08-20 18:30:09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#DíaDelNiño
La Pedrera se rebalsó con energía y felicidad infantil.
https://t.co/wnez1RPjJ4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94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90147-ECE7-4B5A-AC0C-4BF535B6C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7299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301C-87B9-46AB-8C63-A9C898C4E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78B4A-5970-459E-9A69-345231CD80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39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968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13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51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298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758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1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85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@SanLuisGob1 - 2017-08-28 13:34:11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#CronogramaDePago El Ministerio de Hacienda Pública informó que este miércoles 30 se hará efectivo el pago correspondiente al mes corriente. https://t.co/Qi607qIPay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3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@SanLuisGob1 - 2017-08-01 17:18:08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@alberto_rsaa: “Nuestro pilar es la salud pública y gratuita”
https://t.co/8E8RVSurp7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7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@SanLuisGob1 - 2017-08-14 11:38:52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En octubre comenzará la construcción del hospital de máxima complejidad. https://t.co/pjaWgMYuvB https://t.co/IA1zSbq1Iw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4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@SanLuisGob1 - 2017-08-27 14:00:13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Corvalán: “Mejorar la salud pública es prioridad del gobierno provincial”.
https://t.co/iM1gQkTKhR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2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@SanLuisGob1 - 2017-08-25 12:30:25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#FelizCumpleSanLuis
Hoy festejamos el #Aniversario 423º de San Luis. https://t.co/zU1s6LCVL6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@SanLuisGob1 - 2017-08-09 17:15:09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Mones Ruiz: “Garantizamos absolutamente, como lo hicimos siempre, la transparencia y paz social en toda elección”. https://t.co/Amlfeb2CTj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06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1D9F8-5678-4C9F-B731-627CFA554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20470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9C9C-AED3-4717-B90C-FA755449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F2E00-50AC-4181-A4D8-A328DD73A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935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3252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617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570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3203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03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240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56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@SanLuisGob1 - 2017-08-29 14:29:46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Así será el nuevo hospital de ALTA COMPLEJIDAD de San Luis que se comenzará a construir en octubre de 2017. https://t.co/jMC58nhOVJ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@SanLuisGob1 - 2017-08-22 10:20:11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de Salud recorre el Hospital de La Punta https://t.co/zGvO3ZKsyF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8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@SanLuisGob1 - 2017-08-22 09:00:21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#SanLuis3Punto0
¡Atención jubilados y pensionados del Banco Supervielle - Sucursales Junín, Centro y Terrazas del Portezuelo! https://t.co/rUBSyucs9E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7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@SanLuisGob1 - 2017-08-29 17:01:10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jueves 31 cobrarán los beneficiarios de Inclusión.
https://t.co/jBXIaqpWWy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93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@SanLuisGob1 - 2017-08-17 12:49:07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@SanLuisGob1: @alberto_rsaa “Vamos a mejorar el sistema de Salud porque sabemos escuchar las críticas”. https://t.co/wSK7VZh70P https://…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2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@SanLuisGob1 - 2017-08-14 09:44:25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@SanLuisGob1: @alberto_rsaa : “Adolfo es nuestra bandera y lo vamos a acompañar con el doble de entusiasmo”. https://t.co/pYotEdlsGQ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89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CA693-BD11-4FFB-8D5B-9FF25ACEA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53833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4036F-9BC1-495C-A4B5-6ED694FF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940FE-8720-42A3-BC8E-3E849D616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704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6096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15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537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22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665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588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0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@SanLuisGob1 - 2017-08-30 09:30:22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ministro Freixes se reunió con la Cámara Industrial de San Luis.
¿Querés saber más? ➡️ https://t.co/Oj4TGMW4Lt https://t.co/eCMiOa3XqO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@SanLuisGob1 - 2017-08-30 21:00:12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Mones Ruiz: “El Gobierno de la Provincia construirá el Hospital Escuela en Villa Mercedes”.
 https://t.co/vNcWnlKI9q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@SanLuisGob1 - 2017-08-22 10:30:34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#UnaFamiliaUnaCasa
"Mesas de ayuda - Lugares de atención" https://t.co/GevLBze48D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5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@SanLuisGob1 - 2017-08-22 12:29:55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@MCyTSanLuis: #InclusiónDigital en Quines
#YaTengoMiTablet
#SanLuis3punto0 https://t.co/VJQsSVjaMq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2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@SanLuisGob1 - 2017-08-01 16:15:16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“Este año realizaremos la mayor inversión en Salud de la historia”, aseguró  @alberto_rsaa en #VillaMercedes. https://t.co/1csMLqEDw3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36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@SanLuisGob1 - 2017-08-26 11:30:15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cómo siguen las capacitaciones para los becarios de #SoñamosJuntoaVos https://t.co/NZqkuGJy01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4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25ED5-7C84-4F44-A8D3-0F509A80F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08447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21D70-569B-4E62-8375-215C7A3D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A01DD5-CAE9-4756-8E0D-03FB7D9023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70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BBA4C-E3D4-4577-AFAC-7D466C7D6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26FCB-DC55-41D7-A06E-686AC003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27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0828-E27E-44D4-BFC0-2EAB34D4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33ACD-B365-4169-960D-BD2CFA96A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673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4976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0594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3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42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5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- 2017-08-11 13:02:48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33.242 tabletas entregadas!!! Maximizando la digitalización puntana!! @alberto_rsaa @SanLuisGob1 https://t.co/pu9FBhTBVz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3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@poderjk - 2017-08-10 13:27:49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oportunidades para los jóvenes. @alberto_rsaa @SanLuisGob1 @danieltaito @pabloajuarez @Deboivin https://t.co/o2D8IP7VKK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3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@carlosponce668 - 2017-08-02 17:52:43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Charlando con los vecinos en Justo Daract.
@TodosxAdolfo contando las obras que @SanLuisGob1 va a realizar en el pu… https://t.co/w27D1PC1xX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@SaludSanLuis - 2017-08-26 12:39:42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La ministra de Salud @GraCorvalanSL recorre el hospital de Justo Daract @agenciasanluis @SanLuisGob1 https://t.co/zHqggTwsfY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35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@cintiaram - 2017-08-11 11:15:49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@vanimanasero @Lucre_PB @649873c5b2d74d2 @maurogustavo3 @ivana_bianchi @EmilianoRodrig @SanLuisGob1 @Luigi_Pollio… https://t.co/jtWrjqAx0w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3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- 2017-08-02 14:14:45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¡Viva San Luis! @alberto_rsaa @SanLuisGob1 https://t.co/qpCEoSNG67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92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- 2017-08-17 14:49:49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Seguí en vivo desde el facebook oficial de @SanLuisGob1 ​, el desfile en Justo Daract. https://t.co/wSyQWxvmKr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5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79C27-0EBE-4C55-8A3E-D6203A066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14402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9E553-B4D2-488D-8559-736C219E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5E8BA-D7ED-43DD-9D6B-AEBA0573D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259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92018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4734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988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45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4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@APuroPeronismo - 2017-08-07 23:34:25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@pimpicolombo @gustavoveraok y #GuillermoMoreno junto al gobernador de @SanLuisGob1 @alberto_rsaa… https://t.co/fA9Qe5ohig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6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@MAGAZINEUBM - 2017-08-16 10:39:31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Asumen 3 Nuevos Mtros en @SanLuisGob1 Maria Angélica Torontegui Desarrollo Social, Graciela Corvalán Salud y Sergio… https://t.co/4njZSLeGRN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9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@carlosponce668 - 2017-08-25 12:14:05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catedral de San Luis mas hermosa que nunca!!!
@SanLuisGob1 
@MunicipalidadSL https://t.co/RoCyl98KrG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2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- 2017-08-12 15:54:44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Empezamos en Nueva Galia el 28/6, 33.242 tablets entregadas y seguimos... 
@alberto_rsaa @SanLuisGob1 https://t.co/xiFum7Y0b7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47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@MAGAZINEUBM - 2017-08-17 11:18:53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#Asución Graciela Corvalán jura en Terrazas en el Ministerio de Salud @SanLuisGob1 https://t.co/ruWXTBL3Vd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@carlosponce668 - 2017-08-04 14:39:10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@ParqueLaPedrera @SanLuisGob1 entrega la Tablet N° 30Mil a través de @MCyTSanLuis en un plan único… https://t.co/knFw15KSSy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8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@MAGAZINEUBM - 2017-08-28 11:43:32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ENTREGA DE TABLETS dia Martes 29 de Agosto #AquiTodaLaData @MCyTSanLuis @SanLuisGob1 @SanLuisTv https://t.co/DMlHhdWA3N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71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EF0EA-1774-4835-B832-92E47BFD0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78193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6501-43ED-41D7-96CA-DF5643D22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25960-D210-4548-BEA2-5F789822A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42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63164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980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580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7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92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- 2017-08-04 14:02:43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Festejando la entrega de 30.000 tablets #SanLuis3Punto0 en @ParqueLaPedrera @alberto_rsaa @SanLuisGob1 con #URRAKA https://t.co/3v0aTwWp3y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2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- 2017-08-04 14:54:48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Superamos las 30.000 tabletas entregadas @alberto_rsaa @SanLuisGob1 !!!! https://t.co/4APA2S2eZ6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5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@MAGAZINEUBM - 2017-08-17 11:17:07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#Asunción María Angélica Torrontegui jura en Terrazas en el Ministerio de Desarrollo Social @SanLuisGob1 https://t.co/jzImmTdXV3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80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- 2017-08-19 13:22:37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Ciencia y tecnología para tu vida!! #SanLuis3punto0
Visión y gestión @alberto_rsaa @SanLuisGob1 https://t.co/J1v0iPX808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8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 - 2017-08-15 10:42:24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@loliguerra @gloriasanluis @cadenaxilium @LauraCampoJD @SanLuisGob1 @Libroelpoder @ideaypiensa @justsanluis… https://t.co/DT14VJ5KPo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4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@SaludSanLuis - 2017-08-21 19:35:46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la ministra de Salud, @GraCorvalanSL, da a conocer al nuevo dir del Hospital de SL: dr. Leonel Anello @agenciasanluis @SanLuisGob1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595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9CF49-5351-4D28-8160-DCDF68117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82326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7196-F0D5-4A7D-A591-8DA850CFC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9E1A6-BE65-42A4-BFCF-73412FF75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528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37693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6311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8347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49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@dcsil08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57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@SecTransporteSL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92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@DANDREACELESTE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(223)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37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@Annita421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6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@CastroStella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1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@lexempla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3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@gdiegom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9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@carolinabarrabi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5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@Silvia_Turano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6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6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6DF45-48D3-4E75-8E96-3AF2B9756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4679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CF2D-C038-4ABD-9E58-CAD23DD16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261DA-526B-4AB5-8F3C-6952AB301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192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28014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60981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7308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4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@PereyraCorina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@revolucionjvm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5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@fedrasantagata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3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@cyntiaalu88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8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@sebaalerey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86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59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@emoneshijo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@MinTurSLU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@PjPunta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0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@gonzaloguardia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784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81912-F879-4435-9246-E4769B9BF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8480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2C32-210F-485E-BFD4-CAF348B2F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D9FDAD-4628-4210-A583-873F5BAC2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02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16F7-AA94-4B62-A2D5-1AF764380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7BB92-7999-48A0-9C3A-DC21591AF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63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58DFB-1F67-42AD-A82C-3DCC48DB3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A4E3A-9F0A-43E5-BE3D-81E3F1C9F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600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004625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541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09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840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4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@AlejandroEscu10 - 2017-08-30 19:35:57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Jodeme seminario? 😂😂😂😂 no es mucho? 😂😂😂😂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07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@GustavoQuirozSL - 2017-08-30 15:27:48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Con estos cambios, en octubre nos va a ir peor... A qué juegan?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8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@danita_dewey - 2017-08-26 17:35:15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Los solteros que hacemos? no me quiero casar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@UnionVeg - 2017-08-22 15:44:51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se puede creer que esto suceda en pleno siglo XXI
@sanluisgob1 que pasó? Por qué tanta discriminación? https://t.co/jVgGeYO5kX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74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@CastroStella - 2017-08-22 10:30:40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El radiología no deberá capacitarse?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4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@UnionVeg - 2017-08-22 01:06:55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#vegefobia al palo en San Luis ARgentina
#discriminación a los #vegetarianos en San Luis @SanLuisGob1 
SL OTRO PAÍS?
https://t.co/jdoK6qwpZp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05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@irma88397408 - 2017-08-21 17:08:39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En Villa  Mercedes también?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36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C64C-D931-43C1-BB0E-A57DA2C46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72274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42BB9-49B9-42B2-8366-D66CBA05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119BF-E3FC-418C-B280-6BBDA3862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501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9469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1565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56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1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86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@pablomirandab - 2017-08-20 20:39:15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San Luis Gobierno (@SanLuisGob1):
¿Conocés el #PlanConstruir? 
Brinda una línea de financiamiento de... https://t.co/M7AwUMGP9i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4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@AdrielCabello - 2017-08-11 10:11:14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San Luis Gobierno (@SanLuisGob1):
¿Conocés el #PlanConstruir? 
Este plan brinda una linea de... https://t.co/p7ikyFvxKb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@max_gimenez - 2017-08-03 18:36:48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querés ayudar a tu gente: que cada familia tenga su casa propia hay que partir de ahí ¿Por qué sólo lo hace San Luis? Viva @SanLuisGob1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50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00161-DAAB-4CE4-8919-4DD953FE0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98504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1264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2017-09-03T15:38:54Z</dcterms:created>
  <dcterms:modified xsi:type="dcterms:W3CDTF">2017-09-03T15:39:54Z</dcterms:modified>
</cp:coreProperties>
</file>