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95-4639-9E4D-82E593149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024688"/>
        <c:axId val="232025344"/>
      </c:radarChart>
      <c:catAx>
        <c:axId val="23202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25344"/>
        <c:crosses val="autoZero"/>
        <c:auto val="1"/>
        <c:lblAlgn val="ctr"/>
        <c:lblOffset val="100"/>
        <c:noMultiLvlLbl val="0"/>
      </c:catAx>
      <c:valAx>
        <c:axId val="2320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2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18771</c:v>
                </c:pt>
                <c:pt idx="1">
                  <c:v>19064</c:v>
                </c:pt>
                <c:pt idx="2">
                  <c:v>19347</c:v>
                </c:pt>
                <c:pt idx="3">
                  <c:v>19519</c:v>
                </c:pt>
                <c:pt idx="4">
                  <c:v>19628</c:v>
                </c:pt>
                <c:pt idx="5">
                  <c:v>19722</c:v>
                </c:pt>
                <c:pt idx="6">
                  <c:v>19821</c:v>
                </c:pt>
                <c:pt idx="7">
                  <c:v>20013</c:v>
                </c:pt>
                <c:pt idx="8">
                  <c:v>20270</c:v>
                </c:pt>
                <c:pt idx="9">
                  <c:v>20379</c:v>
                </c:pt>
                <c:pt idx="10">
                  <c:v>20549</c:v>
                </c:pt>
                <c:pt idx="11">
                  <c:v>20702</c:v>
                </c:pt>
                <c:pt idx="12">
                  <c:v>20855</c:v>
                </c:pt>
                <c:pt idx="13">
                  <c:v>21191</c:v>
                </c:pt>
                <c:pt idx="14">
                  <c:v>21422</c:v>
                </c:pt>
                <c:pt idx="15">
                  <c:v>21653</c:v>
                </c:pt>
                <c:pt idx="16">
                  <c:v>21973</c:v>
                </c:pt>
                <c:pt idx="17">
                  <c:v>22068</c:v>
                </c:pt>
                <c:pt idx="18">
                  <c:v>22042</c:v>
                </c:pt>
                <c:pt idx="19">
                  <c:v>22014</c:v>
                </c:pt>
                <c:pt idx="20">
                  <c:v>22015</c:v>
                </c:pt>
                <c:pt idx="21">
                  <c:v>22007</c:v>
                </c:pt>
                <c:pt idx="22">
                  <c:v>21988</c:v>
                </c:pt>
                <c:pt idx="23">
                  <c:v>22027</c:v>
                </c:pt>
                <c:pt idx="24">
                  <c:v>22035</c:v>
                </c:pt>
                <c:pt idx="25">
                  <c:v>22014</c:v>
                </c:pt>
                <c:pt idx="26">
                  <c:v>21995</c:v>
                </c:pt>
                <c:pt idx="27">
                  <c:v>21967</c:v>
                </c:pt>
                <c:pt idx="28">
                  <c:v>21936</c:v>
                </c:pt>
                <c:pt idx="29">
                  <c:v>21914</c:v>
                </c:pt>
                <c:pt idx="30">
                  <c:v>21889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01-4103-914E-842DF2B06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35288"/>
        <c:axId val="233036928"/>
      </c:lineChart>
      <c:dateAx>
        <c:axId val="23303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6928"/>
        <c:crosses val="autoZero"/>
        <c:auto val="1"/>
        <c:lblOffset val="100"/>
        <c:baseTimeUnit val="days"/>
      </c:dateAx>
      <c:valAx>
        <c:axId val="23303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280</c:v>
                </c:pt>
                <c:pt idx="1">
                  <c:v>293</c:v>
                </c:pt>
                <c:pt idx="2">
                  <c:v>283</c:v>
                </c:pt>
                <c:pt idx="3">
                  <c:v>172</c:v>
                </c:pt>
                <c:pt idx="4">
                  <c:v>109</c:v>
                </c:pt>
                <c:pt idx="5">
                  <c:v>94</c:v>
                </c:pt>
                <c:pt idx="6">
                  <c:v>99</c:v>
                </c:pt>
                <c:pt idx="7">
                  <c:v>192</c:v>
                </c:pt>
                <c:pt idx="8">
                  <c:v>257</c:v>
                </c:pt>
                <c:pt idx="9">
                  <c:v>109</c:v>
                </c:pt>
                <c:pt idx="10">
                  <c:v>170</c:v>
                </c:pt>
                <c:pt idx="11">
                  <c:v>153</c:v>
                </c:pt>
                <c:pt idx="12">
                  <c:v>153</c:v>
                </c:pt>
                <c:pt idx="13">
                  <c:v>336</c:v>
                </c:pt>
                <c:pt idx="14">
                  <c:v>231</c:v>
                </c:pt>
                <c:pt idx="15">
                  <c:v>231</c:v>
                </c:pt>
                <c:pt idx="16">
                  <c:v>320</c:v>
                </c:pt>
                <c:pt idx="17">
                  <c:v>95</c:v>
                </c:pt>
                <c:pt idx="18">
                  <c:v>-26</c:v>
                </c:pt>
                <c:pt idx="19">
                  <c:v>-28</c:v>
                </c:pt>
                <c:pt idx="20">
                  <c:v>1</c:v>
                </c:pt>
                <c:pt idx="21">
                  <c:v>-8</c:v>
                </c:pt>
                <c:pt idx="22">
                  <c:v>-19</c:v>
                </c:pt>
                <c:pt idx="23">
                  <c:v>39</c:v>
                </c:pt>
                <c:pt idx="24">
                  <c:v>8</c:v>
                </c:pt>
                <c:pt idx="25">
                  <c:v>-21</c:v>
                </c:pt>
                <c:pt idx="26">
                  <c:v>-19</c:v>
                </c:pt>
                <c:pt idx="27">
                  <c:v>-28</c:v>
                </c:pt>
                <c:pt idx="28">
                  <c:v>-31</c:v>
                </c:pt>
                <c:pt idx="29">
                  <c:v>-22</c:v>
                </c:pt>
                <c:pt idx="30">
                  <c:v>-25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6-4B86-9E2E-525DFC9A2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49656"/>
        <c:axId val="280050312"/>
      </c:lineChart>
      <c:dateAx>
        <c:axId val="28004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0312"/>
        <c:crosses val="autoZero"/>
        <c:auto val="1"/>
        <c:lblOffset val="100"/>
        <c:baseTimeUnit val="days"/>
      </c:dateAx>
      <c:valAx>
        <c:axId val="28005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102</c:v>
                </c:pt>
                <c:pt idx="1">
                  <c:v>133</c:v>
                </c:pt>
                <c:pt idx="2">
                  <c:v>148</c:v>
                </c:pt>
                <c:pt idx="3">
                  <c:v>145</c:v>
                </c:pt>
                <c:pt idx="4">
                  <c:v>111</c:v>
                </c:pt>
                <c:pt idx="5">
                  <c:v>54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4-4E1D-9753-9661CF3A5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42440"/>
        <c:axId val="280041456"/>
      </c:barChart>
      <c:catAx>
        <c:axId val="28004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1456"/>
        <c:crosses val="autoZero"/>
        <c:auto val="1"/>
        <c:lblAlgn val="ctr"/>
        <c:lblOffset val="100"/>
        <c:noMultiLvlLbl val="0"/>
      </c:catAx>
      <c:valAx>
        <c:axId val="28004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10</c:v>
                </c:pt>
                <c:pt idx="2">
                  <c:v>4</c:v>
                </c:pt>
                <c:pt idx="3">
                  <c:v>1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56-4296-BE3B-625B93E87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42112"/>
        <c:axId val="280048344"/>
      </c:lineChart>
      <c:dateAx>
        <c:axId val="280042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8344"/>
        <c:crosses val="autoZero"/>
        <c:auto val="1"/>
        <c:lblOffset val="100"/>
        <c:baseTimeUnit val="days"/>
      </c:dateAx>
      <c:valAx>
        <c:axId val="28004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@claudiojpoggi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8-4D03-8479-E5341A6C33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@claudiojpoggi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8-4D03-8479-E5341A6C3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046048"/>
        <c:axId val="280041128"/>
      </c:barChart>
      <c:catAx>
        <c:axId val="28004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1128"/>
        <c:crosses val="autoZero"/>
        <c:auto val="1"/>
        <c:lblAlgn val="ctr"/>
        <c:lblOffset val="100"/>
        <c:noMultiLvlLbl val="0"/>
      </c:catAx>
      <c:valAx>
        <c:axId val="2800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4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18</c:v>
                </c:pt>
                <c:pt idx="3">
                  <c:v>10</c:v>
                </c:pt>
                <c:pt idx="4">
                  <c:v>9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84-436E-967D-94AFC8752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562352"/>
        <c:axId val="277558744"/>
      </c:barChart>
      <c:catAx>
        <c:axId val="27756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58744"/>
        <c:crosses val="autoZero"/>
        <c:auto val="1"/>
        <c:lblAlgn val="ctr"/>
        <c:lblOffset val="100"/>
        <c:noMultiLvlLbl val="0"/>
      </c:catAx>
      <c:valAx>
        <c:axId val="27755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0.81582460824960001</c:v>
                </c:pt>
                <c:pt idx="1">
                  <c:v>0.34642681470030001</c:v>
                </c:pt>
                <c:pt idx="2">
                  <c:v>0.29431054271191998</c:v>
                </c:pt>
                <c:pt idx="3">
                  <c:v>0.38858829316281002</c:v>
                </c:pt>
                <c:pt idx="4">
                  <c:v>0.66896212493851004</c:v>
                </c:pt>
                <c:pt idx="5">
                  <c:v>0.29922938186588</c:v>
                </c:pt>
                <c:pt idx="6">
                  <c:v>0.91883915395966997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3-4AF7-A4B0-649A06C8E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560056"/>
        <c:axId val="277560712"/>
      </c:barChart>
      <c:catAx>
        <c:axId val="27756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0712"/>
        <c:crosses val="autoZero"/>
        <c:auto val="1"/>
        <c:lblAlgn val="ctr"/>
        <c:lblOffset val="100"/>
        <c:noMultiLvlLbl val="0"/>
      </c:catAx>
      <c:valAx>
        <c:axId val="27756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6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5</c:v>
                </c:pt>
                <c:pt idx="14">
                  <c:v>9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6</c:v>
                </c:pt>
                <c:pt idx="20">
                  <c:v>4</c:v>
                </c:pt>
                <c:pt idx="21">
                  <c:v>6</c:v>
                </c:pt>
                <c:pt idx="22">
                  <c:v>3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A1-4296-A975-58408B775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31056"/>
        <c:axId val="233033648"/>
      </c:lineChart>
      <c:catAx>
        <c:axId val="3963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3648"/>
        <c:crosses val="autoZero"/>
        <c:auto val="1"/>
        <c:lblAlgn val="ctr"/>
        <c:lblOffset val="100"/>
        <c:noMultiLvlLbl val="0"/>
      </c:catAx>
      <c:valAx>
        <c:axId val="23303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1.778938550239</c:v>
                </c:pt>
                <c:pt idx="1">
                  <c:v>0.42625535899077999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0.55684226087814004</c:v>
                </c:pt>
                <c:pt idx="7">
                  <c:v>0</c:v>
                </c:pt>
                <c:pt idx="8">
                  <c:v>0.31661163948158999</c:v>
                </c:pt>
                <c:pt idx="9">
                  <c:v>1.0915093874735</c:v>
                </c:pt>
                <c:pt idx="10">
                  <c:v>0.80323264179765996</c:v>
                </c:pt>
                <c:pt idx="11">
                  <c:v>0.46715616222342998</c:v>
                </c:pt>
                <c:pt idx="12">
                  <c:v>0.18725668949884</c:v>
                </c:pt>
                <c:pt idx="13">
                  <c:v>1.0348395998619999</c:v>
                </c:pt>
                <c:pt idx="14">
                  <c:v>0.31756982429628</c:v>
                </c:pt>
                <c:pt idx="15">
                  <c:v>0.14290642093333</c:v>
                </c:pt>
                <c:pt idx="16">
                  <c:v>0</c:v>
                </c:pt>
                <c:pt idx="17">
                  <c:v>0.34330393074788002</c:v>
                </c:pt>
                <c:pt idx="18">
                  <c:v>0.43487902232296999</c:v>
                </c:pt>
                <c:pt idx="19">
                  <c:v>0.34576783455707</c:v>
                </c:pt>
                <c:pt idx="20">
                  <c:v>0.56916177992410999</c:v>
                </c:pt>
                <c:pt idx="21">
                  <c:v>0.30388146980074998</c:v>
                </c:pt>
                <c:pt idx="22">
                  <c:v>0.43036186533943999</c:v>
                </c:pt>
                <c:pt idx="23">
                  <c:v>0.35233824471493003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93-4931-9BB0-6E6EA75BE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89416"/>
        <c:axId val="276690728"/>
      </c:lineChart>
      <c:catAx>
        <c:axId val="27668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90728"/>
        <c:crosses val="autoZero"/>
        <c:auto val="1"/>
        <c:lblAlgn val="ctr"/>
        <c:lblOffset val="100"/>
        <c:noMultiLvlLbl val="0"/>
      </c:catAx>
      <c:valAx>
        <c:axId val="27669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8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14</c:v>
                </c:pt>
                <c:pt idx="2">
                  <c:v>8</c:v>
                </c:pt>
                <c:pt idx="3">
                  <c:v>11</c:v>
                </c:pt>
                <c:pt idx="4">
                  <c:v>16</c:v>
                </c:pt>
                <c:pt idx="5">
                  <c:v>21</c:v>
                </c:pt>
                <c:pt idx="6">
                  <c:v>27</c:v>
                </c:pt>
                <c:pt idx="7">
                  <c:v>37</c:v>
                </c:pt>
                <c:pt idx="8">
                  <c:v>42</c:v>
                </c:pt>
                <c:pt idx="9">
                  <c:v>46</c:v>
                </c:pt>
                <c:pt idx="10">
                  <c:v>16</c:v>
                </c:pt>
                <c:pt idx="11">
                  <c:v>12</c:v>
                </c:pt>
                <c:pt idx="12">
                  <c:v>212</c:v>
                </c:pt>
                <c:pt idx="13">
                  <c:v>170</c:v>
                </c:pt>
                <c:pt idx="14">
                  <c:v>39</c:v>
                </c:pt>
                <c:pt idx="15">
                  <c:v>17</c:v>
                </c:pt>
                <c:pt idx="16">
                  <c:v>71</c:v>
                </c:pt>
                <c:pt idx="17">
                  <c:v>64</c:v>
                </c:pt>
                <c:pt idx="18">
                  <c:v>57</c:v>
                </c:pt>
                <c:pt idx="19">
                  <c:v>42</c:v>
                </c:pt>
                <c:pt idx="20">
                  <c:v>6</c:v>
                </c:pt>
                <c:pt idx="21">
                  <c:v>9</c:v>
                </c:pt>
                <c:pt idx="22">
                  <c:v>9</c:v>
                </c:pt>
                <c:pt idx="23">
                  <c:v>8</c:v>
                </c:pt>
                <c:pt idx="24">
                  <c:v>16</c:v>
                </c:pt>
                <c:pt idx="25">
                  <c:v>18</c:v>
                </c:pt>
                <c:pt idx="26">
                  <c:v>28</c:v>
                </c:pt>
                <c:pt idx="27">
                  <c:v>32</c:v>
                </c:pt>
                <c:pt idx="28">
                  <c:v>10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52-4F61-B315-3FBD97277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383640"/>
        <c:axId val="359384624"/>
      </c:lineChart>
      <c:dateAx>
        <c:axId val="35938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4624"/>
        <c:crosses val="autoZero"/>
        <c:auto val="1"/>
        <c:lblOffset val="100"/>
        <c:baseTimeUnit val="days"/>
      </c:dateAx>
      <c:valAx>
        <c:axId val="35938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4B-4A54-9FD1-C716E9A61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339672"/>
        <c:axId val="385336720"/>
      </c:barChart>
      <c:catAx>
        <c:axId val="38533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36720"/>
        <c:crosses val="autoZero"/>
        <c:auto val="1"/>
        <c:lblAlgn val="ctr"/>
        <c:lblOffset val="100"/>
        <c:noMultiLvlLbl val="0"/>
      </c:catAx>
      <c:valAx>
        <c:axId val="3853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3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C67B-2FDD-4F31-B8E2-CAF6FAC4CA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AB2C0-AA09-4364-B542-352F15C32E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0551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3FB7-F0EF-470B-852D-1275F267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A45DF-8E46-463B-A532-B5638A0C2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49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430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790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31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407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83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070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035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58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051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471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597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288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97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66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@claudiojpoggi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0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ED507-AEB6-4E0D-904F-7D2B0AD99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9151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1900-E2D5-401E-8441-346BC352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9409C-1959-4636-B5A3-C78CC7716B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4399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6CC2C-8F5C-4805-85C0-409B47AE3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5119D-6CEC-4499-9E18-6401E24B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50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B0D55-4954-46C0-92E9-3AE01E58F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77F7FC-D4F8-4130-9E60-2AF1BFF666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826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16718-DF76-4738-B12C-6804E64FB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A5972-1C4A-40B6-AB31-D1ED2CFF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A36C-39CF-4391-9737-2F37D36E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1CDB3-3C21-45AD-ADB5-AA11F506F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77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70419-0767-4D8A-8221-6A3122749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FB915-C082-4418-B3E8-E10AAF1B3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2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1BCB-0CC5-4EC7-8724-033FDF621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F18F40-2B26-4972-AAC9-8B4A9EE03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380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98569-5809-4FA6-AFF7-2122D990E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77FF5-15AB-4748-9FE2-B5257CA1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2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BC0A-4A5E-4B1F-88DB-5A9470153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815BD0-A594-460D-96FF-F266E8B168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700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43ED5-C352-42D0-86BB-18067931F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9349E-7AE7-4EB9-AB5A-16F33CD6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97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CE803-DA53-4292-9140-1367C103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CCA733-2465-4DF3-AE81-6F1015CA78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462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0072F-542B-413E-9627-FF5000B4C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4B8A4-2D2B-482C-A4A7-8FD283E3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5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3246-F4D2-459B-A22C-C1A4752DE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1DF965-C7C0-4C20-9A3E-545274EF40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699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8C16D-BEE5-49DA-B50C-D494AD190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60A5B-44AD-44B7-A4FE-2DCD50637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47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744E-CA88-4677-B40D-106703E8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26A2A-B2C5-4D3E-B9CA-1448DE795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680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3C450-DE40-4028-9BE3-B0588E811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8B171-C4FA-4ABF-A8B5-657FA149A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313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6A0B-86E0-421A-8426-30ED78D7A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79D7E-CBE0-4EA6-85DE-F516B47AD5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041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DA3A6-AE14-41F2-9002-132CD88DD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09597-6525-4DC1-AA3D-AE957C8A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654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A4610-A919-4919-A37C-6B099C9B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CBFC1-08DF-4F87-9968-C88A575F6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4621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BEC8A-54A2-420B-B3E2-AE96BA778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9AF43-5FF3-4B9A-9D36-302CA7C3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67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67B76-03BE-4FD1-8ACD-4FE754C4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5071D-8D4A-4A3D-A645-0C7626201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425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806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332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386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223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393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01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3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- 2017-08-14 13:17:35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domingo ganó "el PUEBLO de la Provincia de San Luis ". Comenzamos a dar una vuelta de página de cara al futuro. Felicitaciones 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9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- 2017-08-19 13:56:35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@majulluis: ATENTI. Este dom en @LaCornisaok x @AmericaTV  "mesaza" de los q le ganaron a @CFKArgentina: @gracielaocana @EduardoCostaSC…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5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- 2017-08-25 00:12:52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cumpleaños SAN LUIS 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1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- 2017-08-08 10:12:09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@LongobardiM: #SanLuis @claudiojpoggi "Estamos en las puertas de un final de ciclo de más de 30 años que consideramos agotado"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2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- 2017-08-17 20:10:33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visite al Presidente Mauricio Macri en Olivos. Charlamos de la elección del domingo y de cómo seguimos trabajando para el 22 de Octubre https://t.co/UF28Trn1p9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2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- 2017-08-18 18:02:52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Luis no va más la política del miedo. Les comparto un mensaje https://t.co/YJpFpOT9Mm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0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- 2017-08-13 09:54:53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Votando temprano en la Escuela Normal. Disfrutando este día de la democracia !! https://t.co/Y4sbpDcfgB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7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EFB4D-D508-4619-A3AC-148DD5B41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31739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1B5F-E2B9-40FD-82A1-A397E4DFD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A6ACA-BFB6-4408-88AC-348DBF4FB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706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54807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089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17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06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030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282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2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- 2017-08-05 10:54:13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Hermoso viernes pasamos con los vecinos de Quines y Candelaria. Gracias , muchas gracias. El 13 de agosto tenemos una oportunidad !!!!! https://t.co/VdNE3wduIk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89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- 2017-08-25 23:16:11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día del cumpleaños de San Luis, nos juntamos a festejar la gran elección de las PASO. A redoblar el esfuerzo rumbo al 22 de Octubre. https://t.co/SfZ3UE7etf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8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- 2017-08-02 14:36:40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Acompaño el Proyecto de Ley del Diputado Nacional Jose Riccardo y colegas, respecto de intervenir el Poder Judicial de San Luis. https://t.co/17mJDwlsSz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72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- 2017-08-09 22:05:16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Bienvenida compañera y amiga, Senadora Dominga Torres a AVANZAR !!!! Se sigue sumando buena gente. Qué alegría. https://t.co/CrojKPgUfI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6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- 2017-08-17 20:44:48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@CodigoTN: Hoy a las 23 en #CódigoPolítico, lo que se viene, las reacciones y balances post PASO. En vivo, @UrtubeyJM, @EduardoCostaSC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3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- 2017-08-27 11:22:11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Haciendo el fueguito para el asado, en la casa de mi suegra. Hoy me tocó a mí, jaja. Buen domingo para todos !! https://t.co/CIwhNe74bD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867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3FC52-8500-4E5B-A396-B076DA7F9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20137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8983C-A2F0-42A7-9CEA-8406260B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47AD3-9B25-4152-A7CC-16CD710262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933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27148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55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075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256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884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81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0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- 2017-08-11 06:51:39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!!! Un saludo a todos nuestros FISCALES DE MESA y de ESCUELAS. Serán los custodios de los votos el próximo domingo. Avancemos !! https://t.co/5rJgf0xSGx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5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- 2017-08-09 19:08:16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linda caminata, visitando a las familias de los Barrios Eva Perón y San José, de la Ciudad de Villa Mercedes. Muchas gracias. https://t.co/netUnPTk2R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99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- 2017-08-07 19:05:00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 a AVANZAR, Intendente de La Carolina,  Albertito Ferraro !!!!! https://t.co/HGA0MNKP37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5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- 2017-08-25 14:02:59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Compartiendo la procesión en honor a nuestro Patrono San Luis Rey. Luego, asistí a la misa en la Catedral. Viva San Luis !! https://t.co/gNAERqwX7H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7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- 2017-08-18 21:04:32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Agradezco la invitación de @edufeiok a su programa en @A24COM https://t.co/swHWLjVvnA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6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- 2017-08-20 22:55:07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Agradezco la invitación de Luis Majul a su programa La Cornisa. https://t.co/7mqHyYMLhc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2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9E6D9-F6F9-4CB3-AEE8-4F5661AA3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2682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30A5-4962-44FF-A49D-24BBD265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7E47B-D17E-41E1-A45E-9CA28E6D4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384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7212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9777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876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955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74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09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75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- 2017-08-07 08:20:18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!!! Faltan seis días para la elección del 13 de Agosto. A redoblar los esfuerzos. Avancemos juntos 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74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- 2017-08-16 18:30:23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al mediodía, en el centro de San Luis, agradeciendo personalmente el apoyo en las elecciones del pasado domingo. https://t.co/8nlhgk9Z3Y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57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- 2017-08-02 13:51:11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Beca al Mérito fue una gran apuesta a la "EDUCACIÓN". https://t.co/oLznXovBNk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4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- 2017-08-06 09:25:18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domingo en familia para todos los sanluiseños !!! El próximo domingo 13 será algo diferente; comenzamos a definir el futuro de la Pcia.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59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- 2017-08-24 19:01:47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hermosa visita a los vecinos de los Anexos 2, 3 y 4 , del B* Eva Perón, de la Ciudad de San Luis. Gracias por el apoyo del 13 de Agosto. https://t.co/uCJp2s9Mth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7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- 2017-08-20 11:19:06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para mis grandes amigos: los NIÑOS sanluiseños !!!!  Los quiero mucho.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3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8646B-238A-401A-B2E3-FAF1026A2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38089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FD35-3FF5-46F1-B18C-EDD4D9545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0FE30E-C045-409A-8B56-4F99C3E3B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5561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81DF3-BC4C-45E5-BB6C-7D2B50E04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B5B36-C3D4-4DB7-A3ED-B8529ECE4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8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F99B3-129E-4E46-9EF0-DFACBA1C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E737A-B1CB-499F-8130-DE691063A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60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929724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778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18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87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59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@PabloLanusse - 2017-08-13 21:10:20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elección de @claudiojpoggi en San Luis. Los personalismos van cayendo de a uno. Un país mejor lo hacemos todos!!!!! #AvanzarCambiemos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0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@PabloLanusse - 2017-08-13 23:01:47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persiguieron y no pudieron callarlo. Mi reconocimiento a @claudiojpoggi. San Luis votó futuro color esperanza. S… https://t.co/cxPLkQhI7G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4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@majulluis - 2017-08-19 13:08:24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ATENTI. Este dom en @LaCornisaok x @AmericaTV  "mesaza" de los q le ganaron a @CFKArgentina: @gracielaocana @EduardoCostaSC y @claudiojpoggi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87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@nachitomorris - 2017-08-13 20:56:25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LUIS VAMOS GANANDO POR CASI 20 PUNTOS. #BATACAZO @gabagr @claudiojpoggi @joselriccardo https://t.co/X3LXRjqpsF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8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@VictorRevol - 2017-08-15 21:24:40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👉Te presento a @claudiojpoggi el responsable del derrumbe del ✌✌✌ Puntano
👉CHAUU 34 años de FEUDO
👉FELICITACIONES… https://t.co/rJHTMewfHG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6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@LeandroDespouy - 2017-08-13 22:18:10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“Estamos en un dia histórico para San Luis” @claudiojpoggi candidato a Senador @cambiemos dio el #BatacazoEnSanLuis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895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7A6F8-C5F9-4388-9670-668522AF3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69659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0C98C-E352-44A3-A222-06D566B8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CA152-FC1E-43DD-A528-B8F4365E7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392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086103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444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939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901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47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@LeandroDespouy - 2017-08-13 23:36:50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Felicito a @claudiojpoggi por el #BatacazoEnSanLuis el @SenadoArgentina va a incorporar a un ciudadano muy valiente https://t.co/eEZz8nhmH9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0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@nrGloria - 2017-08-13 23:04:13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@PabloLanusse @claudiojpoggi Le prohibieron formar su partido. Felicitaciones Sr Poggi y mucha fuerza para lo que vendrá. Dios lo acompañe.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40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@mdzonline - 2017-08-13 21:59:30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Perdieron los Rodríguez Saá en San Luis | @claudiojpoggi : "Es el hartazgo a un régimen que llegó al final"… https://t.co/SZzbdYsDzU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4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@LeandroDespouy - 2017-08-13 23:41:30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más de un año iniciamos un sueño que se está haciendo realidad, #BatacazoEnSanLuis para que @claudiojpoggi y… https://t.co/VAJKtAOnhf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0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@nachitomorris - 2017-08-09 20:52:48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¡GANA CAMBIEMOS!
@claudiojpoggi @gabagr @joselriccardo 
https://t.co/mLzlAXELtX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8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@nachitomorris - 2017-08-17 18:34:01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Vamos @claudiojpoggi !!! Estamos construyendo un San Luis mejor!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27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@elguros - 2017-08-26 21:17:24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casas que promete @claudiojpoggi  que dicen ser de primera calidad. Mas linda 
se ven las ya construidas.… https://t.co/WyAE79qOsy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91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0AE52-F5D2-430A-A0ED-01B63E5AE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23968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D42B-EF2A-4638-BB19-194FCFB4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C6D55-8AC7-412C-B1E7-462FFA0E6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440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785561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1074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49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60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7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@nachitomorris - 2017-08-17 23:07:51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
@claudiojpoggi en @CodigoTN por @todonoticias https://t.co/eyr1wKZKos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4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 - 2017-08-14 21:11:38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Felicitaciones!! @claudiojpoggi @joselriccardo cambiando la historia de San Luis! https://t.co/xsRX9Xlaje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7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@AnaScotfield - 2017-08-28 07:55:44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`No queremos más extorsionadores hijos de puta en San Luis. Después no pregunten por qué @claudiojpoggi  arrasa en… https://t.co/p5oBMBxenW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6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@AnaScotfield - 2017-08-20 21:32:54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@claudiojpoggi en #LaCornisaok Vean por qué cae el Feudo, el tipo es CO-HE-REN-TE!!!! https://t.co/w27I3mekz1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2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@Emipascuarelli - 2017-08-13 20:58:18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están las #PAS02017  en #SanLuis. Paliza del @claudiojpoggi  sobre #AdolfoRodriguezSaa . Datos oficiales https://t.co/TPdRrsraZE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87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@AnaScotfield - 2017-08-22 07:11:37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@claudiojpoggi Estamos hartos de que los Saá traten al votante con esta MISERIA infame... Esto tiene que p… https://t.co/4z508UioNU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47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@PalacioJuanM - 2017-08-07 22:32:05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Siguen jugando con fuego.  No sea cosa que gane @claudiojpoggi el domingo https://t.co/oT3cdgWqif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973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97A31-F27C-4E86-A889-A77AE08A5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0960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675B-8638-4658-8A01-1C8168BE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B5D68-15BC-414C-879C-7E76EC0DF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72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3647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6644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345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07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@AvanzarJuventud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88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@JudithAndreaam1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6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@FtulaTula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2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@FranLeguizamon1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@GestionOggi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2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@liliana_lili7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57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@gastonhissa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4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@AlejandraRend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67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@lucas_azcarate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0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@EduDonofrio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316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C1D70-91FC-4950-8D28-B282E52A4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94344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E8DE-92CC-4ABC-B264-D73620CE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B5B66-6019-4971-9174-97D68202A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365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3403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7456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969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0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@agenciasanluis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7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@carina92047371c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8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@HaissJulieta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6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@eugegall1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3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@hfbarcen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5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@ing_riocuarto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1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@WalterOscarLoz1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0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@Matuleone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1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@monicambecerra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@BeatrizCordido1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25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3B823-54AE-401B-A2A3-9329B3800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96004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7D71-FFB2-4CDA-B05A-D606207F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B0FAB-CBCA-4FD3-BD8F-44DAAA7FE0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445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04B25-E0EC-4545-A813-8C54F071D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16E6C-0E3D-4DDA-87E5-06ED8A1D1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78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4004C-1899-4A5E-AA6E-2EB8B54F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AA3BB-DD53-4662-B8C6-1367BD266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890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00532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485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937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3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56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@nenecarrizoar - 2017-08-28 18:40:45</a:t>
                      </a:r>
                      <a:r>
                        <a:rPr lang="es-ES" sz="1000"/>
                        <a:t>
@claudiojpoggi todavía está en Mendoza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9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@crazydarrenatic - 2017-08-28 01:26:25</a:t>
                      </a:r>
                      <a:r>
                        <a:rPr lang="es-ES" sz="1000"/>
                        <a:t>
como? p q abren 200 merenderos, si en San Luis hay pleno empleo y  si todos los niños comen en sus casas? @claudiojpoggi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5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@gatto_nico - 2017-08-25 17:48:26</a:t>
                      </a:r>
                      <a:r>
                        <a:rPr lang="es-ES" sz="1000"/>
                        <a:t>
@claudiojpoggi Nuestro ? Ud no es de san luis. Respetemos por favor...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74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@claudiojpoggi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@LizyftGise - 2017-08-25 00:57:36</a:t>
                      </a:r>
                      <a:r>
                        <a:rPr lang="en-US" sz="1000"/>
                        <a:t>
@claudiojpoggi Hoy cumpleaños San Luis? Wuauu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00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@GestionOggi - 2017-08-23 10:19:49</a:t>
                      </a:r>
                      <a:r>
                        <a:rPr lang="es-ES" sz="1000"/>
                        <a:t>
Queda claro a quién le pone el voto @claudiojpoggi en el cuarto oscuro verdad? 
"Es la fuerza de los hechos" "La me… https://t.co/mseEopRbyi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69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@DanielG12775900 - 2017-08-21 18:34:40</a:t>
                      </a:r>
                      <a:r>
                        <a:rPr lang="es-ES" sz="1000"/>
                        <a:t>
@claudiojpoggi puedo tener una charla con ud por un trabajo de tesis?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2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@claudiojpoggi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@adrianjaurena - 2017-08-17 21:29:31</a:t>
                      </a:r>
                      <a:r>
                        <a:rPr lang="en-US" sz="1000"/>
                        <a:t>
@claudiojpoggi Y siria y venezuela?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@crazydarrenatic - 2017-08-13 22:09:32</a:t>
                      </a:r>
                      <a:r>
                        <a:rPr lang="es-ES" sz="1000"/>
                        <a:t>
ADOLFO TENIA COMO SUPLENTE AL ALBERTO....C ESA BOLETA PENSABAN GANAR? AGUANTE @claudiojpoggi  AHORA A EMPEZAR A TRABAJAR X NOSOTROS, EH?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@claudiojpoggi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@MatiaasOrtiz - 2017-08-13 21:55:12</a:t>
                      </a:r>
                      <a:r>
                        <a:rPr lang="en-US" sz="1000"/>
                        <a:t>
Sale ese famoso dejavu @claudiojpoggi 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2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@claudiojpoggi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@gonzatorres814 - 2017-08-12 13:04:37</a:t>
                      </a:r>
                      <a:r>
                        <a:rPr lang="es-ES" sz="1000"/>
                        <a:t>
Me lo cruce a @claudiojpoggi en el centro y le pregunté que onda mañana? Me dijo q todo depende de que si lo votan... Estás muerto 😐👎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93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EB65-AA18-45D6-A14E-232CE559D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16662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1239</Words>
  <Application>Microsoft Office PowerPoint</Application>
  <PresentationFormat>On-screen Show (4:3)</PresentationFormat>
  <Paragraphs>464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2017-09-03T15:19:33Z</dcterms:created>
  <dcterms:modified xsi:type="dcterms:W3CDTF">2017-09-03T15:20:30Z</dcterms:modified>
</cp:coreProperties>
</file>