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2264776</c:v>
                </c:pt>
                <c:pt idx="1">
                  <c:v>2265232</c:v>
                </c:pt>
                <c:pt idx="2">
                  <c:v>2265616</c:v>
                </c:pt>
                <c:pt idx="3">
                  <c:v>2265890</c:v>
                </c:pt>
                <c:pt idx="4">
                  <c:v>2266253</c:v>
                </c:pt>
                <c:pt idx="5">
                  <c:v>2266686</c:v>
                </c:pt>
                <c:pt idx="6">
                  <c:v>2267468</c:v>
                </c:pt>
                <c:pt idx="7">
                  <c:v>2268187</c:v>
                </c:pt>
                <c:pt idx="8">
                  <c:v>2268972</c:v>
                </c:pt>
                <c:pt idx="9">
                  <c:v>2269746</c:v>
                </c:pt>
                <c:pt idx="10">
                  <c:v>2274345</c:v>
                </c:pt>
                <c:pt idx="11">
                  <c:v>2277027</c:v>
                </c:pt>
                <c:pt idx="12">
                  <c:v>2283267</c:v>
                </c:pt>
                <c:pt idx="13">
                  <c:v>2290427</c:v>
                </c:pt>
                <c:pt idx="14">
                  <c:v>2292165</c:v>
                </c:pt>
                <c:pt idx="15">
                  <c:v>2293235</c:v>
                </c:pt>
                <c:pt idx="16">
                  <c:v>2293756</c:v>
                </c:pt>
                <c:pt idx="17">
                  <c:v>2294589</c:v>
                </c:pt>
                <c:pt idx="18">
                  <c:v>2294941</c:v>
                </c:pt>
                <c:pt idx="19">
                  <c:v>2295141</c:v>
                </c:pt>
                <c:pt idx="20">
                  <c:v>2295403</c:v>
                </c:pt>
                <c:pt idx="21">
                  <c:v>2295594</c:v>
                </c:pt>
                <c:pt idx="22">
                  <c:v>2295704</c:v>
                </c:pt>
                <c:pt idx="23">
                  <c:v>2295841</c:v>
                </c:pt>
                <c:pt idx="24">
                  <c:v>2296128</c:v>
                </c:pt>
                <c:pt idx="25">
                  <c:v>2296474</c:v>
                </c:pt>
                <c:pt idx="26">
                  <c:v>2296763</c:v>
                </c:pt>
                <c:pt idx="27">
                  <c:v>2296956</c:v>
                </c:pt>
                <c:pt idx="28">
                  <c:v>2297235</c:v>
                </c:pt>
                <c:pt idx="29">
                  <c:v>2298002</c:v>
                </c:pt>
                <c:pt idx="30">
                  <c:v>2298609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21-4041-97A1-A977788930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4396606</c:v>
                </c:pt>
                <c:pt idx="1">
                  <c:v>4397071</c:v>
                </c:pt>
                <c:pt idx="2">
                  <c:v>4397844</c:v>
                </c:pt>
                <c:pt idx="3">
                  <c:v>4398566</c:v>
                </c:pt>
                <c:pt idx="4">
                  <c:v>4398999</c:v>
                </c:pt>
                <c:pt idx="5">
                  <c:v>4399295</c:v>
                </c:pt>
                <c:pt idx="6">
                  <c:v>4399780</c:v>
                </c:pt>
                <c:pt idx="7">
                  <c:v>4401108</c:v>
                </c:pt>
                <c:pt idx="8">
                  <c:v>4402438</c:v>
                </c:pt>
                <c:pt idx="9">
                  <c:v>4404049</c:v>
                </c:pt>
                <c:pt idx="10">
                  <c:v>4405528</c:v>
                </c:pt>
                <c:pt idx="11">
                  <c:v>4405964</c:v>
                </c:pt>
                <c:pt idx="12">
                  <c:v>4407062</c:v>
                </c:pt>
                <c:pt idx="13">
                  <c:v>4411716</c:v>
                </c:pt>
                <c:pt idx="14">
                  <c:v>4413084</c:v>
                </c:pt>
                <c:pt idx="15">
                  <c:v>4414200</c:v>
                </c:pt>
                <c:pt idx="16">
                  <c:v>4415136</c:v>
                </c:pt>
                <c:pt idx="17">
                  <c:v>4415882</c:v>
                </c:pt>
                <c:pt idx="18">
                  <c:v>4416436</c:v>
                </c:pt>
                <c:pt idx="19">
                  <c:v>4417222</c:v>
                </c:pt>
                <c:pt idx="20">
                  <c:v>4417711</c:v>
                </c:pt>
                <c:pt idx="21">
                  <c:v>4418205</c:v>
                </c:pt>
                <c:pt idx="22">
                  <c:v>4418678</c:v>
                </c:pt>
                <c:pt idx="23">
                  <c:v>4419187</c:v>
                </c:pt>
                <c:pt idx="24">
                  <c:v>4419634</c:v>
                </c:pt>
                <c:pt idx="25">
                  <c:v>4420232</c:v>
                </c:pt>
                <c:pt idx="26">
                  <c:v>4420770</c:v>
                </c:pt>
                <c:pt idx="27">
                  <c:v>4421295</c:v>
                </c:pt>
                <c:pt idx="28">
                  <c:v>4421812</c:v>
                </c:pt>
                <c:pt idx="29">
                  <c:v>4422414</c:v>
                </c:pt>
                <c:pt idx="30">
                  <c:v>4422825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E21-4041-97A1-A977788930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Sergio Massa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957307</c:v>
                </c:pt>
                <c:pt idx="1">
                  <c:v>957861</c:v>
                </c:pt>
                <c:pt idx="2">
                  <c:v>958056</c:v>
                </c:pt>
                <c:pt idx="3">
                  <c:v>958190</c:v>
                </c:pt>
                <c:pt idx="4">
                  <c:v>958254</c:v>
                </c:pt>
                <c:pt idx="5">
                  <c:v>958286</c:v>
                </c:pt>
                <c:pt idx="6">
                  <c:v>958402</c:v>
                </c:pt>
                <c:pt idx="7">
                  <c:v>958495</c:v>
                </c:pt>
                <c:pt idx="8">
                  <c:v>958856</c:v>
                </c:pt>
                <c:pt idx="9">
                  <c:v>959384</c:v>
                </c:pt>
                <c:pt idx="10">
                  <c:v>960917</c:v>
                </c:pt>
                <c:pt idx="11">
                  <c:v>961167</c:v>
                </c:pt>
                <c:pt idx="12">
                  <c:v>961632</c:v>
                </c:pt>
                <c:pt idx="13">
                  <c:v>961823</c:v>
                </c:pt>
                <c:pt idx="14">
                  <c:v>961800</c:v>
                </c:pt>
                <c:pt idx="15">
                  <c:v>961773</c:v>
                </c:pt>
                <c:pt idx="16">
                  <c:v>961755</c:v>
                </c:pt>
                <c:pt idx="17">
                  <c:v>961694</c:v>
                </c:pt>
                <c:pt idx="18">
                  <c:v>961668</c:v>
                </c:pt>
                <c:pt idx="19">
                  <c:v>961597</c:v>
                </c:pt>
                <c:pt idx="20">
                  <c:v>961538</c:v>
                </c:pt>
                <c:pt idx="21">
                  <c:v>961506</c:v>
                </c:pt>
                <c:pt idx="22">
                  <c:v>961443</c:v>
                </c:pt>
                <c:pt idx="23">
                  <c:v>961376</c:v>
                </c:pt>
                <c:pt idx="24">
                  <c:v>961339</c:v>
                </c:pt>
                <c:pt idx="25">
                  <c:v>961275</c:v>
                </c:pt>
                <c:pt idx="26">
                  <c:v>961223</c:v>
                </c:pt>
                <c:pt idx="27">
                  <c:v>961140</c:v>
                </c:pt>
                <c:pt idx="28">
                  <c:v>961094</c:v>
                </c:pt>
                <c:pt idx="29">
                  <c:v>961081</c:v>
                </c:pt>
                <c:pt idx="30">
                  <c:v>961053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E21-4041-97A1-A9777889305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1522991</c:v>
                </c:pt>
                <c:pt idx="1">
                  <c:v>1524404</c:v>
                </c:pt>
                <c:pt idx="2">
                  <c:v>1528047</c:v>
                </c:pt>
                <c:pt idx="3">
                  <c:v>1530562</c:v>
                </c:pt>
                <c:pt idx="4">
                  <c:v>1534939</c:v>
                </c:pt>
                <c:pt idx="5">
                  <c:v>1538461</c:v>
                </c:pt>
                <c:pt idx="6">
                  <c:v>1539904</c:v>
                </c:pt>
                <c:pt idx="7">
                  <c:v>1541608</c:v>
                </c:pt>
                <c:pt idx="8">
                  <c:v>1543332</c:v>
                </c:pt>
                <c:pt idx="9">
                  <c:v>1544891</c:v>
                </c:pt>
                <c:pt idx="10">
                  <c:v>1548280</c:v>
                </c:pt>
                <c:pt idx="11">
                  <c:v>1550070</c:v>
                </c:pt>
                <c:pt idx="12">
                  <c:v>1554167</c:v>
                </c:pt>
                <c:pt idx="13">
                  <c:v>1561651</c:v>
                </c:pt>
                <c:pt idx="14">
                  <c:v>1563175</c:v>
                </c:pt>
                <c:pt idx="15">
                  <c:v>1564238</c:v>
                </c:pt>
                <c:pt idx="16">
                  <c:v>1565484</c:v>
                </c:pt>
                <c:pt idx="17">
                  <c:v>1566274</c:v>
                </c:pt>
                <c:pt idx="18">
                  <c:v>1566969</c:v>
                </c:pt>
                <c:pt idx="19">
                  <c:v>1567576</c:v>
                </c:pt>
                <c:pt idx="20">
                  <c:v>1568018</c:v>
                </c:pt>
                <c:pt idx="21">
                  <c:v>1568336</c:v>
                </c:pt>
                <c:pt idx="22">
                  <c:v>1568692</c:v>
                </c:pt>
                <c:pt idx="23">
                  <c:v>1568977</c:v>
                </c:pt>
                <c:pt idx="24">
                  <c:v>1569213</c:v>
                </c:pt>
                <c:pt idx="25">
                  <c:v>1569541</c:v>
                </c:pt>
                <c:pt idx="26">
                  <c:v>1569840</c:v>
                </c:pt>
                <c:pt idx="27">
                  <c:v>1570133</c:v>
                </c:pt>
                <c:pt idx="28">
                  <c:v>1570557</c:v>
                </c:pt>
                <c:pt idx="29">
                  <c:v>1570911</c:v>
                </c:pt>
                <c:pt idx="30">
                  <c:v>1571267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E21-4041-97A1-A9777889305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539370</c:v>
                </c:pt>
                <c:pt idx="1">
                  <c:v>539588</c:v>
                </c:pt>
                <c:pt idx="2">
                  <c:v>539723</c:v>
                </c:pt>
                <c:pt idx="3">
                  <c:v>539810</c:v>
                </c:pt>
                <c:pt idx="4">
                  <c:v>539883</c:v>
                </c:pt>
                <c:pt idx="5">
                  <c:v>539901</c:v>
                </c:pt>
                <c:pt idx="6">
                  <c:v>539979</c:v>
                </c:pt>
                <c:pt idx="7">
                  <c:v>540238</c:v>
                </c:pt>
                <c:pt idx="8">
                  <c:v>540546</c:v>
                </c:pt>
                <c:pt idx="9">
                  <c:v>540598</c:v>
                </c:pt>
                <c:pt idx="10">
                  <c:v>540697</c:v>
                </c:pt>
                <c:pt idx="11">
                  <c:v>540734</c:v>
                </c:pt>
                <c:pt idx="12">
                  <c:v>540897</c:v>
                </c:pt>
                <c:pt idx="13">
                  <c:v>541444</c:v>
                </c:pt>
                <c:pt idx="14">
                  <c:v>541573</c:v>
                </c:pt>
                <c:pt idx="15">
                  <c:v>541665</c:v>
                </c:pt>
                <c:pt idx="16">
                  <c:v>541766</c:v>
                </c:pt>
                <c:pt idx="17">
                  <c:v>541798</c:v>
                </c:pt>
                <c:pt idx="18">
                  <c:v>541841</c:v>
                </c:pt>
                <c:pt idx="19">
                  <c:v>541879</c:v>
                </c:pt>
                <c:pt idx="20">
                  <c:v>541910</c:v>
                </c:pt>
                <c:pt idx="21">
                  <c:v>541917</c:v>
                </c:pt>
                <c:pt idx="22">
                  <c:v>541932</c:v>
                </c:pt>
                <c:pt idx="23">
                  <c:v>541948</c:v>
                </c:pt>
                <c:pt idx="24">
                  <c:v>541951</c:v>
                </c:pt>
                <c:pt idx="25">
                  <c:v>541952</c:v>
                </c:pt>
                <c:pt idx="26">
                  <c:v>541970</c:v>
                </c:pt>
                <c:pt idx="27">
                  <c:v>541996</c:v>
                </c:pt>
                <c:pt idx="28">
                  <c:v>542033</c:v>
                </c:pt>
                <c:pt idx="29">
                  <c:v>542073</c:v>
                </c:pt>
                <c:pt idx="30">
                  <c:v>542105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E21-4041-97A1-A977788930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417776"/>
        <c:axId val="238122336"/>
      </c:lineChart>
      <c:dateAx>
        <c:axId val="238417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122336"/>
        <c:crosses val="autoZero"/>
        <c:auto val="1"/>
        <c:lblOffset val="100"/>
        <c:baseTimeUnit val="days"/>
      </c:dateAx>
      <c:valAx>
        <c:axId val="238122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41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51.971499999999999</c:v>
                </c:pt>
                <c:pt idx="1">
                  <c:v>100</c:v>
                </c:pt>
                <c:pt idx="2">
                  <c:v>69.640500000000003</c:v>
                </c:pt>
                <c:pt idx="3">
                  <c:v>0</c:v>
                </c:pt>
                <c:pt idx="4">
                  <c:v>50.9435</c:v>
                </c:pt>
                <c:pt idx="5">
                  <c:v>47.310899999999997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1C-4C70-86EA-513BFBBD72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57.391300000000001</c:v>
                </c:pt>
                <c:pt idx="2">
                  <c:v>100</c:v>
                </c:pt>
                <c:pt idx="3">
                  <c:v>0</c:v>
                </c:pt>
                <c:pt idx="4">
                  <c:v>65.956699999999998</c:v>
                </c:pt>
                <c:pt idx="5">
                  <c:v>19.721800000000002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1C-4C70-86EA-513BFBBD72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Sergio Massa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21.729399999999998</c:v>
                </c:pt>
                <c:pt idx="1">
                  <c:v>36.521700000000003</c:v>
                </c:pt>
                <c:pt idx="2">
                  <c:v>4.7476000000000003</c:v>
                </c:pt>
                <c:pt idx="3">
                  <c:v>0</c:v>
                </c:pt>
                <c:pt idx="4">
                  <c:v>22.626000000000001</c:v>
                </c:pt>
                <c:pt idx="5">
                  <c:v>14.317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1C-4C70-86EA-513BFBBD72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35.526299999999999</c:v>
                </c:pt>
                <c:pt idx="1">
                  <c:v>37.391300000000001</c:v>
                </c:pt>
                <c:pt idx="2">
                  <c:v>34.6571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51C-4C70-86EA-513BFBBD72B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12.257</c:v>
                </c:pt>
                <c:pt idx="1">
                  <c:v>26.087</c:v>
                </c:pt>
                <c:pt idx="2">
                  <c:v>5.3497000000000003</c:v>
                </c:pt>
                <c:pt idx="3">
                  <c:v>0</c:v>
                </c:pt>
                <c:pt idx="4">
                  <c:v>63.311</c:v>
                </c:pt>
                <c:pt idx="5">
                  <c:v>17.613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51C-4C70-86EA-513BFBBD72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2472184"/>
        <c:axId val="292472512"/>
      </c:radarChart>
      <c:catAx>
        <c:axId val="292472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72512"/>
        <c:crosses val="autoZero"/>
        <c:auto val="1"/>
        <c:lblAlgn val="ctr"/>
        <c:lblOffset val="100"/>
        <c:noMultiLvlLbl val="0"/>
      </c:catAx>
      <c:valAx>
        <c:axId val="29247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72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0.80509916958515004</c:v>
                </c:pt>
                <c:pt idx="1">
                  <c:v>0.22004376151211999</c:v>
                </c:pt>
                <c:pt idx="2">
                  <c:v>0.62814731370374999</c:v>
                </c:pt>
                <c:pt idx="3">
                  <c:v>0.31322920018201</c:v>
                </c:pt>
                <c:pt idx="4">
                  <c:v>0.37526626482577002</c:v>
                </c:pt>
                <c:pt idx="5">
                  <c:v>0.50930176705116004</c:v>
                </c:pt>
                <c:pt idx="6">
                  <c:v>0.24601428770761999</c:v>
                </c:pt>
                <c:pt idx="7">
                  <c:v>0.7786925545908</c:v>
                </c:pt>
                <c:pt idx="8">
                  <c:v>0.27534857723711997</c:v>
                </c:pt>
                <c:pt idx="9">
                  <c:v>1.3044828958309</c:v>
                </c:pt>
                <c:pt idx="10">
                  <c:v>5.2629239297636996</c:v>
                </c:pt>
                <c:pt idx="11">
                  <c:v>0</c:v>
                </c:pt>
                <c:pt idx="12">
                  <c:v>5.4881549303619002</c:v>
                </c:pt>
                <c:pt idx="13">
                  <c:v>1.9018252350653</c:v>
                </c:pt>
                <c:pt idx="14">
                  <c:v>1.5254540079792001</c:v>
                </c:pt>
                <c:pt idx="15">
                  <c:v>0.25536703450081</c:v>
                </c:pt>
                <c:pt idx="16">
                  <c:v>0.73070637981396003</c:v>
                </c:pt>
                <c:pt idx="17">
                  <c:v>0.12035714846141</c:v>
                </c:pt>
                <c:pt idx="18">
                  <c:v>0</c:v>
                </c:pt>
                <c:pt idx="19">
                  <c:v>0.73767745325682998</c:v>
                </c:pt>
                <c:pt idx="20">
                  <c:v>0.34372832500896999</c:v>
                </c:pt>
                <c:pt idx="21">
                  <c:v>0.23033128323353</c:v>
                </c:pt>
                <c:pt idx="22">
                  <c:v>0.19083927900128</c:v>
                </c:pt>
                <c:pt idx="23">
                  <c:v>0.62610747060247995</c:v>
                </c:pt>
                <c:pt idx="24">
                  <c:v>0.39880262425367002</c:v>
                </c:pt>
                <c:pt idx="25">
                  <c:v>0.4623958270279</c:v>
                </c:pt>
                <c:pt idx="26">
                  <c:v>0</c:v>
                </c:pt>
                <c:pt idx="27">
                  <c:v>0.46010660645689999</c:v>
                </c:pt>
                <c:pt idx="28">
                  <c:v>0.43627567282444002</c:v>
                </c:pt>
                <c:pt idx="29">
                  <c:v>0.64314433469792998</c:v>
                </c:pt>
                <c:pt idx="30">
                  <c:v>0.33857560245485002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A4-4303-A12F-F6126F14CA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0.51791355302422004</c:v>
                </c:pt>
                <c:pt idx="1">
                  <c:v>1.1063329298616</c:v>
                </c:pt>
                <c:pt idx="2">
                  <c:v>2.4173175542137</c:v>
                </c:pt>
                <c:pt idx="3">
                  <c:v>0.45141142807121998</c:v>
                </c:pt>
                <c:pt idx="4">
                  <c:v>0.58680637806860003</c:v>
                </c:pt>
                <c:pt idx="5">
                  <c:v>0.48411657987333001</c:v>
                </c:pt>
                <c:pt idx="6">
                  <c:v>0.30818394450748998</c:v>
                </c:pt>
                <c:pt idx="7">
                  <c:v>0.89548918245522002</c:v>
                </c:pt>
                <c:pt idx="8">
                  <c:v>0.76828132663814996</c:v>
                </c:pt>
                <c:pt idx="9">
                  <c:v>1.3942678157894</c:v>
                </c:pt>
                <c:pt idx="10">
                  <c:v>0</c:v>
                </c:pt>
                <c:pt idx="11">
                  <c:v>0.37342143646047998</c:v>
                </c:pt>
                <c:pt idx="12">
                  <c:v>3.933942023243</c:v>
                </c:pt>
                <c:pt idx="13">
                  <c:v>1.2452518931761001</c:v>
                </c:pt>
                <c:pt idx="14">
                  <c:v>0.64158583386214996</c:v>
                </c:pt>
                <c:pt idx="15">
                  <c:v>2.0819314298712999</c:v>
                </c:pt>
                <c:pt idx="16">
                  <c:v>0.56541058127134003</c:v>
                </c:pt>
                <c:pt idx="17">
                  <c:v>0.24151236018316</c:v>
                </c:pt>
                <c:pt idx="18">
                  <c:v>0.54711571752737997</c:v>
                </c:pt>
                <c:pt idx="19">
                  <c:v>2.5026325447510001</c:v>
                </c:pt>
                <c:pt idx="20">
                  <c:v>0.35506781489659001</c:v>
                </c:pt>
                <c:pt idx="21">
                  <c:v>0.43777011913649</c:v>
                </c:pt>
                <c:pt idx="22">
                  <c:v>0.4059124021346</c:v>
                </c:pt>
                <c:pt idx="23">
                  <c:v>0.30898868776437</c:v>
                </c:pt>
                <c:pt idx="24">
                  <c:v>0.67085877979187003</c:v>
                </c:pt>
                <c:pt idx="25">
                  <c:v>0.69946761636431998</c:v>
                </c:pt>
                <c:pt idx="26">
                  <c:v>0.76645158546508996</c:v>
                </c:pt>
                <c:pt idx="27">
                  <c:v>0.74220227313442</c:v>
                </c:pt>
                <c:pt idx="28">
                  <c:v>0.25811066835566998</c:v>
                </c:pt>
                <c:pt idx="29">
                  <c:v>0.39606254596689999</c:v>
                </c:pt>
                <c:pt idx="30">
                  <c:v>0.20829286899912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CA4-4303-A12F-F6126F14CAC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Sergio Massa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0.33020267756753002</c:v>
                </c:pt>
                <c:pt idx="1">
                  <c:v>0.2861715873838</c:v>
                </c:pt>
                <c:pt idx="2">
                  <c:v>0.20623729502407001</c:v>
                </c:pt>
                <c:pt idx="3">
                  <c:v>0.13015030429287</c:v>
                </c:pt>
                <c:pt idx="4">
                  <c:v>0.15601812523611</c:v>
                </c:pt>
                <c:pt idx="5">
                  <c:v>0.25869535725838999</c:v>
                </c:pt>
                <c:pt idx="6">
                  <c:v>0.29290108770963003</c:v>
                </c:pt>
                <c:pt idx="7">
                  <c:v>0.25345662988498002</c:v>
                </c:pt>
                <c:pt idx="8">
                  <c:v>0.22312045270816</c:v>
                </c:pt>
                <c:pt idx="9">
                  <c:v>0.58548461089332005</c:v>
                </c:pt>
                <c:pt idx="10">
                  <c:v>0.16518252356402999</c:v>
                </c:pt>
                <c:pt idx="11">
                  <c:v>0</c:v>
                </c:pt>
                <c:pt idx="12">
                  <c:v>0.52361194467645999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0.20036100332306001</c:v>
                </c:pt>
                <c:pt idx="17">
                  <c:v>0</c:v>
                </c:pt>
                <c:pt idx="18">
                  <c:v>0</c:v>
                </c:pt>
                <c:pt idx="19">
                  <c:v>0.48480083857442002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0.15374101400415999</c:v>
                </c:pt>
                <c:pt idx="25">
                  <c:v>0</c:v>
                </c:pt>
                <c:pt idx="26">
                  <c:v>0</c:v>
                </c:pt>
                <c:pt idx="27">
                  <c:v>0.13972394377333999</c:v>
                </c:pt>
                <c:pt idx="28">
                  <c:v>0.22567491782998</c:v>
                </c:pt>
                <c:pt idx="29">
                  <c:v>8.5320059474324E-2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CA4-4303-A12F-F6126F14CAC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2.0920537812212001</c:v>
                </c:pt>
                <c:pt idx="1">
                  <c:v>1.2505110924284999</c:v>
                </c:pt>
                <c:pt idx="2">
                  <c:v>0.68233713901948001</c:v>
                </c:pt>
                <c:pt idx="3">
                  <c:v>0.84711738150164995</c:v>
                </c:pt>
                <c:pt idx="4">
                  <c:v>0.70154950252813997</c:v>
                </c:pt>
                <c:pt idx="5">
                  <c:v>1.0454220081993999</c:v>
                </c:pt>
                <c:pt idx="6">
                  <c:v>0.95365590294064995</c:v>
                </c:pt>
                <c:pt idx="7">
                  <c:v>1.8845294128337</c:v>
                </c:pt>
                <c:pt idx="8">
                  <c:v>1.4323779392792</c:v>
                </c:pt>
                <c:pt idx="9">
                  <c:v>1.8436498412355</c:v>
                </c:pt>
                <c:pt idx="10">
                  <c:v>4.0804740767562002</c:v>
                </c:pt>
                <c:pt idx="11">
                  <c:v>0</c:v>
                </c:pt>
                <c:pt idx="12">
                  <c:v>3.9377031900924999</c:v>
                </c:pt>
                <c:pt idx="13">
                  <c:v>0.26233881439801998</c:v>
                </c:pt>
                <c:pt idx="14">
                  <c:v>0.70819943254439999</c:v>
                </c:pt>
                <c:pt idx="15">
                  <c:v>2.0940637178600001</c:v>
                </c:pt>
                <c:pt idx="16">
                  <c:v>0.78457447658290003</c:v>
                </c:pt>
                <c:pt idx="17">
                  <c:v>0.57226643948861999</c:v>
                </c:pt>
                <c:pt idx="18">
                  <c:v>0.20904864673715001</c:v>
                </c:pt>
                <c:pt idx="19">
                  <c:v>0.41279794870747999</c:v>
                </c:pt>
                <c:pt idx="20">
                  <c:v>0.42849935291366997</c:v>
                </c:pt>
                <c:pt idx="21">
                  <c:v>0.40665052478132002</c:v>
                </c:pt>
                <c:pt idx="22">
                  <c:v>1.3117511223999001</c:v>
                </c:pt>
                <c:pt idx="23">
                  <c:v>0</c:v>
                </c:pt>
                <c:pt idx="24">
                  <c:v>0.53467125954770001</c:v>
                </c:pt>
                <c:pt idx="25">
                  <c:v>0.20485836099293001</c:v>
                </c:pt>
                <c:pt idx="26">
                  <c:v>0.60903745325509995</c:v>
                </c:pt>
                <c:pt idx="27">
                  <c:v>0.60892262733553004</c:v>
                </c:pt>
                <c:pt idx="28">
                  <c:v>0.52981988034477001</c:v>
                </c:pt>
                <c:pt idx="29">
                  <c:v>0.80134510362670996</c:v>
                </c:pt>
                <c:pt idx="30">
                  <c:v>0.93381087895084003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CA4-4303-A12F-F6126F14CAC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0.72568052253449</c:v>
                </c:pt>
                <c:pt idx="1">
                  <c:v>0.63388318482585004</c:v>
                </c:pt>
                <c:pt idx="2">
                  <c:v>0.40683399579361001</c:v>
                </c:pt>
                <c:pt idx="3">
                  <c:v>0.50847960041943996</c:v>
                </c:pt>
                <c:pt idx="4">
                  <c:v>0.94980790818121996</c:v>
                </c:pt>
                <c:pt idx="5">
                  <c:v>0.83535225563630999</c:v>
                </c:pt>
                <c:pt idx="6">
                  <c:v>0.73943401118643004</c:v>
                </c:pt>
                <c:pt idx="7">
                  <c:v>0.64968487783925</c:v>
                </c:pt>
                <c:pt idx="8">
                  <c:v>0.61843994729752005</c:v>
                </c:pt>
                <c:pt idx="9">
                  <c:v>0.64237511376837997</c:v>
                </c:pt>
                <c:pt idx="10">
                  <c:v>0</c:v>
                </c:pt>
                <c:pt idx="11">
                  <c:v>0</c:v>
                </c:pt>
                <c:pt idx="12">
                  <c:v>1.7453750358255999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2.3201564979884002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CA4-4303-A12F-F6126F14CA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179168"/>
        <c:axId val="294178184"/>
      </c:lineChart>
      <c:dateAx>
        <c:axId val="294179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78184"/>
        <c:crosses val="autoZero"/>
        <c:auto val="1"/>
        <c:lblOffset val="100"/>
        <c:baseTimeUnit val="days"/>
      </c:dateAx>
      <c:valAx>
        <c:axId val="294178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79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2099</c:v>
                </c:pt>
                <c:pt idx="1">
                  <c:v>677</c:v>
                </c:pt>
                <c:pt idx="2">
                  <c:v>638</c:v>
                </c:pt>
                <c:pt idx="3">
                  <c:v>485</c:v>
                </c:pt>
                <c:pt idx="4">
                  <c:v>1498</c:v>
                </c:pt>
                <c:pt idx="5">
                  <c:v>936</c:v>
                </c:pt>
                <c:pt idx="6">
                  <c:v>1791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9D-44C4-94D0-C79E134C99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1538</c:v>
                </c:pt>
                <c:pt idx="1">
                  <c:v>1046</c:v>
                </c:pt>
                <c:pt idx="2">
                  <c:v>797</c:v>
                </c:pt>
                <c:pt idx="3">
                  <c:v>848</c:v>
                </c:pt>
                <c:pt idx="4">
                  <c:v>849</c:v>
                </c:pt>
                <c:pt idx="5">
                  <c:v>505</c:v>
                </c:pt>
                <c:pt idx="6">
                  <c:v>680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9D-44C4-94D0-C79E134C99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Sergio Massa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41</c:v>
                </c:pt>
                <c:pt idx="1">
                  <c:v>126</c:v>
                </c:pt>
                <c:pt idx="2">
                  <c:v>162</c:v>
                </c:pt>
                <c:pt idx="3">
                  <c:v>122</c:v>
                </c:pt>
                <c:pt idx="4">
                  <c:v>392</c:v>
                </c:pt>
                <c:pt idx="5">
                  <c:v>56</c:v>
                </c:pt>
                <c:pt idx="6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29D-44C4-94D0-C79E134C999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2416</c:v>
                </c:pt>
                <c:pt idx="1">
                  <c:v>885</c:v>
                </c:pt>
                <c:pt idx="2">
                  <c:v>982</c:v>
                </c:pt>
                <c:pt idx="3">
                  <c:v>1418</c:v>
                </c:pt>
                <c:pt idx="4">
                  <c:v>1733</c:v>
                </c:pt>
                <c:pt idx="5">
                  <c:v>1798</c:v>
                </c:pt>
                <c:pt idx="6">
                  <c:v>2131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29D-44C4-94D0-C79E134C999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171</c:v>
                </c:pt>
                <c:pt idx="1">
                  <c:v>147</c:v>
                </c:pt>
                <c:pt idx="2">
                  <c:v>135</c:v>
                </c:pt>
                <c:pt idx="3">
                  <c:v>67</c:v>
                </c:pt>
                <c:pt idx="4">
                  <c:v>55</c:v>
                </c:pt>
                <c:pt idx="5">
                  <c:v>39</c:v>
                </c:pt>
                <c:pt idx="6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29D-44C4-94D0-C79E134C99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183104"/>
        <c:axId val="294183432"/>
      </c:barChart>
      <c:catAx>
        <c:axId val="294183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83432"/>
        <c:crosses val="autoZero"/>
        <c:auto val="1"/>
        <c:lblAlgn val="ctr"/>
        <c:lblOffset val="100"/>
        <c:noMultiLvlLbl val="0"/>
      </c:catAx>
      <c:valAx>
        <c:axId val="294183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83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456</c:v>
                </c:pt>
                <c:pt idx="1">
                  <c:v>456</c:v>
                </c:pt>
                <c:pt idx="2">
                  <c:v>384</c:v>
                </c:pt>
                <c:pt idx="3">
                  <c:v>274</c:v>
                </c:pt>
                <c:pt idx="4">
                  <c:v>363</c:v>
                </c:pt>
                <c:pt idx="5">
                  <c:v>433</c:v>
                </c:pt>
                <c:pt idx="6">
                  <c:v>782</c:v>
                </c:pt>
                <c:pt idx="7">
                  <c:v>719</c:v>
                </c:pt>
                <c:pt idx="8">
                  <c:v>785</c:v>
                </c:pt>
                <c:pt idx="9">
                  <c:v>774</c:v>
                </c:pt>
                <c:pt idx="10">
                  <c:v>4599</c:v>
                </c:pt>
                <c:pt idx="11">
                  <c:v>2682</c:v>
                </c:pt>
                <c:pt idx="12">
                  <c:v>6240</c:v>
                </c:pt>
                <c:pt idx="13">
                  <c:v>7160</c:v>
                </c:pt>
                <c:pt idx="14">
                  <c:v>1738</c:v>
                </c:pt>
                <c:pt idx="15">
                  <c:v>1070</c:v>
                </c:pt>
                <c:pt idx="16">
                  <c:v>521</c:v>
                </c:pt>
                <c:pt idx="17">
                  <c:v>833</c:v>
                </c:pt>
                <c:pt idx="18">
                  <c:v>352</c:v>
                </c:pt>
                <c:pt idx="19">
                  <c:v>200</c:v>
                </c:pt>
                <c:pt idx="20">
                  <c:v>262</c:v>
                </c:pt>
                <c:pt idx="21">
                  <c:v>191</c:v>
                </c:pt>
                <c:pt idx="22">
                  <c:v>110</c:v>
                </c:pt>
                <c:pt idx="23">
                  <c:v>137</c:v>
                </c:pt>
                <c:pt idx="24">
                  <c:v>287</c:v>
                </c:pt>
                <c:pt idx="25">
                  <c:v>346</c:v>
                </c:pt>
                <c:pt idx="26">
                  <c:v>289</c:v>
                </c:pt>
                <c:pt idx="27">
                  <c:v>193</c:v>
                </c:pt>
                <c:pt idx="28">
                  <c:v>279</c:v>
                </c:pt>
                <c:pt idx="29">
                  <c:v>767</c:v>
                </c:pt>
                <c:pt idx="30">
                  <c:v>607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63-412E-A3ED-991D338CFE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1525</c:v>
                </c:pt>
                <c:pt idx="1">
                  <c:v>465</c:v>
                </c:pt>
                <c:pt idx="2">
                  <c:v>773</c:v>
                </c:pt>
                <c:pt idx="3">
                  <c:v>722</c:v>
                </c:pt>
                <c:pt idx="4">
                  <c:v>433</c:v>
                </c:pt>
                <c:pt idx="5">
                  <c:v>296</c:v>
                </c:pt>
                <c:pt idx="6">
                  <c:v>485</c:v>
                </c:pt>
                <c:pt idx="7">
                  <c:v>1328</c:v>
                </c:pt>
                <c:pt idx="8">
                  <c:v>1330</c:v>
                </c:pt>
                <c:pt idx="9">
                  <c:v>1611</c:v>
                </c:pt>
                <c:pt idx="10">
                  <c:v>1479</c:v>
                </c:pt>
                <c:pt idx="11">
                  <c:v>436</c:v>
                </c:pt>
                <c:pt idx="12">
                  <c:v>1098</c:v>
                </c:pt>
                <c:pt idx="13">
                  <c:v>4654</c:v>
                </c:pt>
                <c:pt idx="14">
                  <c:v>1368</c:v>
                </c:pt>
                <c:pt idx="15">
                  <c:v>1116</c:v>
                </c:pt>
                <c:pt idx="16">
                  <c:v>936</c:v>
                </c:pt>
                <c:pt idx="17">
                  <c:v>746</c:v>
                </c:pt>
                <c:pt idx="18">
                  <c:v>554</c:v>
                </c:pt>
                <c:pt idx="19">
                  <c:v>786</c:v>
                </c:pt>
                <c:pt idx="20">
                  <c:v>489</c:v>
                </c:pt>
                <c:pt idx="21">
                  <c:v>494</c:v>
                </c:pt>
                <c:pt idx="22">
                  <c:v>473</c:v>
                </c:pt>
                <c:pt idx="23">
                  <c:v>509</c:v>
                </c:pt>
                <c:pt idx="24">
                  <c:v>447</c:v>
                </c:pt>
                <c:pt idx="25">
                  <c:v>598</c:v>
                </c:pt>
                <c:pt idx="26">
                  <c:v>538</c:v>
                </c:pt>
                <c:pt idx="27">
                  <c:v>525</c:v>
                </c:pt>
                <c:pt idx="28">
                  <c:v>517</c:v>
                </c:pt>
                <c:pt idx="29">
                  <c:v>602</c:v>
                </c:pt>
                <c:pt idx="30">
                  <c:v>411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63-412E-A3ED-991D338CFE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Sergio Massa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638</c:v>
                </c:pt>
                <c:pt idx="1">
                  <c:v>554</c:v>
                </c:pt>
                <c:pt idx="2">
                  <c:v>195</c:v>
                </c:pt>
                <c:pt idx="3">
                  <c:v>134</c:v>
                </c:pt>
                <c:pt idx="4">
                  <c:v>64</c:v>
                </c:pt>
                <c:pt idx="5">
                  <c:v>32</c:v>
                </c:pt>
                <c:pt idx="6">
                  <c:v>116</c:v>
                </c:pt>
                <c:pt idx="7">
                  <c:v>93</c:v>
                </c:pt>
                <c:pt idx="8">
                  <c:v>361</c:v>
                </c:pt>
                <c:pt idx="9">
                  <c:v>528</c:v>
                </c:pt>
                <c:pt idx="10">
                  <c:v>1533</c:v>
                </c:pt>
                <c:pt idx="11">
                  <c:v>250</c:v>
                </c:pt>
                <c:pt idx="12">
                  <c:v>465</c:v>
                </c:pt>
                <c:pt idx="13">
                  <c:v>191</c:v>
                </c:pt>
                <c:pt idx="14">
                  <c:v>-23</c:v>
                </c:pt>
                <c:pt idx="15">
                  <c:v>-27</c:v>
                </c:pt>
                <c:pt idx="16">
                  <c:v>-18</c:v>
                </c:pt>
                <c:pt idx="17">
                  <c:v>-61</c:v>
                </c:pt>
                <c:pt idx="18">
                  <c:v>-26</c:v>
                </c:pt>
                <c:pt idx="19">
                  <c:v>-71</c:v>
                </c:pt>
                <c:pt idx="20">
                  <c:v>-59</c:v>
                </c:pt>
                <c:pt idx="21">
                  <c:v>-32</c:v>
                </c:pt>
                <c:pt idx="22">
                  <c:v>-63</c:v>
                </c:pt>
                <c:pt idx="23">
                  <c:v>-67</c:v>
                </c:pt>
                <c:pt idx="24">
                  <c:v>-37</c:v>
                </c:pt>
                <c:pt idx="25">
                  <c:v>-64</c:v>
                </c:pt>
                <c:pt idx="26">
                  <c:v>-52</c:v>
                </c:pt>
                <c:pt idx="27">
                  <c:v>-83</c:v>
                </c:pt>
                <c:pt idx="28">
                  <c:v>-46</c:v>
                </c:pt>
                <c:pt idx="29">
                  <c:v>-13</c:v>
                </c:pt>
                <c:pt idx="30">
                  <c:v>-28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163-412E-A3ED-991D338CFEC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457</c:v>
                </c:pt>
                <c:pt idx="1">
                  <c:v>1413</c:v>
                </c:pt>
                <c:pt idx="2">
                  <c:v>3643</c:v>
                </c:pt>
                <c:pt idx="3">
                  <c:v>2515</c:v>
                </c:pt>
                <c:pt idx="4">
                  <c:v>4377</c:v>
                </c:pt>
                <c:pt idx="5">
                  <c:v>3522</c:v>
                </c:pt>
                <c:pt idx="6">
                  <c:v>1443</c:v>
                </c:pt>
                <c:pt idx="7">
                  <c:v>1704</c:v>
                </c:pt>
                <c:pt idx="8">
                  <c:v>1724</c:v>
                </c:pt>
                <c:pt idx="9">
                  <c:v>1559</c:v>
                </c:pt>
                <c:pt idx="10">
                  <c:v>3389</c:v>
                </c:pt>
                <c:pt idx="11">
                  <c:v>1790</c:v>
                </c:pt>
                <c:pt idx="12">
                  <c:v>4097</c:v>
                </c:pt>
                <c:pt idx="13">
                  <c:v>7484</c:v>
                </c:pt>
                <c:pt idx="14">
                  <c:v>1524</c:v>
                </c:pt>
                <c:pt idx="15">
                  <c:v>1063</c:v>
                </c:pt>
                <c:pt idx="16">
                  <c:v>1246</c:v>
                </c:pt>
                <c:pt idx="17">
                  <c:v>790</c:v>
                </c:pt>
                <c:pt idx="18">
                  <c:v>695</c:v>
                </c:pt>
                <c:pt idx="19">
                  <c:v>607</c:v>
                </c:pt>
                <c:pt idx="20">
                  <c:v>442</c:v>
                </c:pt>
                <c:pt idx="21">
                  <c:v>318</c:v>
                </c:pt>
                <c:pt idx="22">
                  <c:v>356</c:v>
                </c:pt>
                <c:pt idx="23">
                  <c:v>285</c:v>
                </c:pt>
                <c:pt idx="24">
                  <c:v>236</c:v>
                </c:pt>
                <c:pt idx="25">
                  <c:v>328</c:v>
                </c:pt>
                <c:pt idx="26">
                  <c:v>299</c:v>
                </c:pt>
                <c:pt idx="27">
                  <c:v>293</c:v>
                </c:pt>
                <c:pt idx="28">
                  <c:v>424</c:v>
                </c:pt>
                <c:pt idx="29">
                  <c:v>354</c:v>
                </c:pt>
                <c:pt idx="30">
                  <c:v>356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163-412E-A3ED-991D338CFEC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304</c:v>
                </c:pt>
                <c:pt idx="1">
                  <c:v>218</c:v>
                </c:pt>
                <c:pt idx="2">
                  <c:v>135</c:v>
                </c:pt>
                <c:pt idx="3">
                  <c:v>87</c:v>
                </c:pt>
                <c:pt idx="4">
                  <c:v>73</c:v>
                </c:pt>
                <c:pt idx="5">
                  <c:v>18</c:v>
                </c:pt>
                <c:pt idx="6">
                  <c:v>78</c:v>
                </c:pt>
                <c:pt idx="7">
                  <c:v>259</c:v>
                </c:pt>
                <c:pt idx="8">
                  <c:v>308</c:v>
                </c:pt>
                <c:pt idx="9">
                  <c:v>52</c:v>
                </c:pt>
                <c:pt idx="10">
                  <c:v>99</c:v>
                </c:pt>
                <c:pt idx="11">
                  <c:v>37</c:v>
                </c:pt>
                <c:pt idx="12">
                  <c:v>163</c:v>
                </c:pt>
                <c:pt idx="13">
                  <c:v>547</c:v>
                </c:pt>
                <c:pt idx="14">
                  <c:v>129</c:v>
                </c:pt>
                <c:pt idx="15">
                  <c:v>92</c:v>
                </c:pt>
                <c:pt idx="16">
                  <c:v>101</c:v>
                </c:pt>
                <c:pt idx="17">
                  <c:v>32</c:v>
                </c:pt>
                <c:pt idx="18">
                  <c:v>43</c:v>
                </c:pt>
                <c:pt idx="19">
                  <c:v>38</c:v>
                </c:pt>
                <c:pt idx="20">
                  <c:v>31</c:v>
                </c:pt>
                <c:pt idx="21">
                  <c:v>7</c:v>
                </c:pt>
                <c:pt idx="22">
                  <c:v>15</c:v>
                </c:pt>
                <c:pt idx="23">
                  <c:v>16</c:v>
                </c:pt>
                <c:pt idx="24">
                  <c:v>3</c:v>
                </c:pt>
                <c:pt idx="25">
                  <c:v>1</c:v>
                </c:pt>
                <c:pt idx="26">
                  <c:v>18</c:v>
                </c:pt>
                <c:pt idx="27">
                  <c:v>26</c:v>
                </c:pt>
                <c:pt idx="28">
                  <c:v>37</c:v>
                </c:pt>
                <c:pt idx="29">
                  <c:v>40</c:v>
                </c:pt>
                <c:pt idx="30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163-412E-A3ED-991D338CFE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719536"/>
        <c:axId val="293718552"/>
      </c:lineChart>
      <c:dateAx>
        <c:axId val="293719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18552"/>
        <c:crosses val="autoZero"/>
        <c:auto val="1"/>
        <c:lblOffset val="100"/>
        <c:baseTimeUnit val="days"/>
      </c:dateAx>
      <c:valAx>
        <c:axId val="293718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19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</c:v>
                </c:pt>
                <c:pt idx="1">
                  <c:v>2</c:v>
                </c:pt>
                <c:pt idx="2">
                  <c:v>5</c:v>
                </c:pt>
                <c:pt idx="3">
                  <c:v>2</c:v>
                </c:pt>
                <c:pt idx="4">
                  <c:v>5</c:v>
                </c:pt>
                <c:pt idx="5">
                  <c:v>6</c:v>
                </c:pt>
                <c:pt idx="6">
                  <c:v>3</c:v>
                </c:pt>
                <c:pt idx="7">
                  <c:v>5</c:v>
                </c:pt>
                <c:pt idx="8">
                  <c:v>2</c:v>
                </c:pt>
                <c:pt idx="9">
                  <c:v>5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6</c:v>
                </c:pt>
                <c:pt idx="14">
                  <c:v>3</c:v>
                </c:pt>
                <c:pt idx="15">
                  <c:v>5</c:v>
                </c:pt>
                <c:pt idx="16">
                  <c:v>7</c:v>
                </c:pt>
                <c:pt idx="17">
                  <c:v>10</c:v>
                </c:pt>
                <c:pt idx="18">
                  <c:v>0</c:v>
                </c:pt>
                <c:pt idx="19">
                  <c:v>2</c:v>
                </c:pt>
                <c:pt idx="20">
                  <c:v>2</c:v>
                </c:pt>
                <c:pt idx="21">
                  <c:v>4</c:v>
                </c:pt>
                <c:pt idx="22">
                  <c:v>3</c:v>
                </c:pt>
                <c:pt idx="23">
                  <c:v>2</c:v>
                </c:pt>
                <c:pt idx="24">
                  <c:v>9</c:v>
                </c:pt>
                <c:pt idx="25">
                  <c:v>4</c:v>
                </c:pt>
                <c:pt idx="26">
                  <c:v>0</c:v>
                </c:pt>
                <c:pt idx="27">
                  <c:v>1</c:v>
                </c:pt>
                <c:pt idx="28">
                  <c:v>3</c:v>
                </c:pt>
                <c:pt idx="29">
                  <c:v>8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76-4954-ABA9-9E982229B5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3</c:v>
                </c:pt>
                <c:pt idx="7">
                  <c:v>2</c:v>
                </c:pt>
                <c:pt idx="8">
                  <c:v>2</c:v>
                </c:pt>
                <c:pt idx="9">
                  <c:v>4</c:v>
                </c:pt>
                <c:pt idx="10">
                  <c:v>0</c:v>
                </c:pt>
                <c:pt idx="11">
                  <c:v>1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1</c:v>
                </c:pt>
                <c:pt idx="16">
                  <c:v>4</c:v>
                </c:pt>
                <c:pt idx="17">
                  <c:v>2</c:v>
                </c:pt>
                <c:pt idx="18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2</c:v>
                </c:pt>
                <c:pt idx="24">
                  <c:v>2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  <c:pt idx="28">
                  <c:v>2</c:v>
                </c:pt>
                <c:pt idx="29">
                  <c:v>3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76-4954-ABA9-9E982229B50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Sergio Massa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4</c:v>
                </c:pt>
                <c:pt idx="8">
                  <c:v>3</c:v>
                </c:pt>
                <c:pt idx="9">
                  <c:v>8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176-4954-ABA9-9E982229B50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3</c:v>
                </c:pt>
                <c:pt idx="10">
                  <c:v>1</c:v>
                </c:pt>
                <c:pt idx="11">
                  <c:v>0</c:v>
                </c:pt>
                <c:pt idx="12">
                  <c:v>5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3</c:v>
                </c:pt>
                <c:pt idx="20">
                  <c:v>1</c:v>
                </c:pt>
                <c:pt idx="21">
                  <c:v>1</c:v>
                </c:pt>
                <c:pt idx="22">
                  <c:v>2</c:v>
                </c:pt>
                <c:pt idx="23">
                  <c:v>0</c:v>
                </c:pt>
                <c:pt idx="24">
                  <c:v>2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176-4954-ABA9-9E982229B50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5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4</c:v>
                </c:pt>
                <c:pt idx="10">
                  <c:v>0</c:v>
                </c:pt>
                <c:pt idx="11">
                  <c:v>0</c:v>
                </c:pt>
                <c:pt idx="12">
                  <c:v>4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176-4954-ABA9-9E982229B5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034472"/>
        <c:axId val="359034800"/>
      </c:lineChart>
      <c:dateAx>
        <c:axId val="359034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034800"/>
        <c:crosses val="autoZero"/>
        <c:auto val="1"/>
        <c:lblOffset val="100"/>
        <c:baseTimeUnit val="days"/>
      </c:dateAx>
      <c:valAx>
        <c:axId val="359034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034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22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  <c:pt idx="5">
                  <c:v>9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AA-42AF-89BE-C98EEE5727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</c:v>
                </c:pt>
                <c:pt idx="1">
                  <c:v>12</c:v>
                </c:pt>
                <c:pt idx="2">
                  <c:v>10</c:v>
                </c:pt>
                <c:pt idx="3">
                  <c:v>14</c:v>
                </c:pt>
                <c:pt idx="4">
                  <c:v>7</c:v>
                </c:pt>
                <c:pt idx="5">
                  <c:v>7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AA-42AF-89BE-C98EEE5727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Sergio Massa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8</c:v>
                </c:pt>
                <c:pt idx="2">
                  <c:v>7</c:v>
                </c:pt>
                <c:pt idx="3">
                  <c:v>12</c:v>
                </c:pt>
                <c:pt idx="4">
                  <c:v>5</c:v>
                </c:pt>
                <c:pt idx="5">
                  <c:v>3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AA-42AF-89BE-C98EEE5727E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7</c:v>
                </c:pt>
                <c:pt idx="3">
                  <c:v>7</c:v>
                </c:pt>
                <c:pt idx="4">
                  <c:v>6</c:v>
                </c:pt>
                <c:pt idx="5">
                  <c:v>3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3AA-42AF-89BE-C98EEE5727E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4</c:v>
                </c:pt>
                <c:pt idx="3">
                  <c:v>6</c:v>
                </c:pt>
                <c:pt idx="4">
                  <c:v>5</c:v>
                </c:pt>
                <c:pt idx="5">
                  <c:v>2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3AA-42AF-89BE-C98EEE5727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028568"/>
        <c:axId val="359028896"/>
      </c:barChart>
      <c:catAx>
        <c:axId val="359028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028896"/>
        <c:crosses val="autoZero"/>
        <c:auto val="1"/>
        <c:lblAlgn val="ctr"/>
        <c:lblOffset val="100"/>
        <c:noMultiLvlLbl val="0"/>
      </c:catAx>
      <c:valAx>
        <c:axId val="359028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028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1.1103967289772001</c:v>
                </c:pt>
                <c:pt idx="1">
                  <c:v>0.74106090010076997</c:v>
                </c:pt>
                <c:pt idx="2">
                  <c:v>0.40122417924942999</c:v>
                </c:pt>
                <c:pt idx="3">
                  <c:v>0.79471099266934997</c:v>
                </c:pt>
                <c:pt idx="4">
                  <c:v>0.48566430685489997</c:v>
                </c:pt>
                <c:pt idx="5">
                  <c:v>0.41387901804645</c:v>
                </c:pt>
                <c:pt idx="6">
                  <c:v>1.1115386690618001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66-4298-BD90-4C128204A8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0.72242260050315998</c:v>
                </c:pt>
                <c:pt idx="1">
                  <c:v>0.55473161719824005</c:v>
                </c:pt>
                <c:pt idx="2">
                  <c:v>0.8525131442735</c:v>
                </c:pt>
                <c:pt idx="3">
                  <c:v>0.97795273779435998</c:v>
                </c:pt>
                <c:pt idx="4">
                  <c:v>0.45414661556521002</c:v>
                </c:pt>
                <c:pt idx="5">
                  <c:v>0.56086553050642995</c:v>
                </c:pt>
                <c:pt idx="6">
                  <c:v>2.2905950676112998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66-4298-BD90-4C128204A8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Sergio Massa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0.24176901103025999</c:v>
                </c:pt>
                <c:pt idx="1">
                  <c:v>0.27844095998666002</c:v>
                </c:pt>
                <c:pt idx="2">
                  <c:v>0.23022641363307</c:v>
                </c:pt>
                <c:pt idx="3">
                  <c:v>0.45853402559130002</c:v>
                </c:pt>
                <c:pt idx="4">
                  <c:v>0.141892032778</c:v>
                </c:pt>
                <c:pt idx="5">
                  <c:v>0.1558622990471</c:v>
                </c:pt>
                <c:pt idx="6">
                  <c:v>0.38194082445422001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66-4298-BD90-4C128204A83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0.64276475975823999</c:v>
                </c:pt>
                <c:pt idx="1">
                  <c:v>1.1202039390381</c:v>
                </c:pt>
                <c:pt idx="2">
                  <c:v>1.2947207375726</c:v>
                </c:pt>
                <c:pt idx="3">
                  <c:v>1.2469548434552</c:v>
                </c:pt>
                <c:pt idx="4">
                  <c:v>1.2362468374216999</c:v>
                </c:pt>
                <c:pt idx="5">
                  <c:v>0.37150532804094999</c:v>
                </c:pt>
                <c:pt idx="6">
                  <c:v>2.2662816093550999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366-4298-BD90-4C128204A83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0.73834414881911004</c:v>
                </c:pt>
                <c:pt idx="1">
                  <c:v>0.68628556950976005</c:v>
                </c:pt>
                <c:pt idx="2">
                  <c:v>0.62881770620468003</c:v>
                </c:pt>
                <c:pt idx="3">
                  <c:v>0.56345937735596996</c:v>
                </c:pt>
                <c:pt idx="4">
                  <c:v>0.50756652494651</c:v>
                </c:pt>
                <c:pt idx="5">
                  <c:v>0.94824286113211997</c:v>
                </c:pt>
                <c:pt idx="6">
                  <c:v>1.5679394181327999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366-4298-BD90-4C128204A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037424"/>
        <c:axId val="359038080"/>
      </c:barChart>
      <c:catAx>
        <c:axId val="359037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038080"/>
        <c:crosses val="autoZero"/>
        <c:auto val="1"/>
        <c:lblAlgn val="ctr"/>
        <c:lblOffset val="100"/>
        <c:noMultiLvlLbl val="0"/>
      </c:catAx>
      <c:valAx>
        <c:axId val="359038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037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Sergio Massa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13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B8-4E6D-8E74-65CAFB46D6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Sergio Massa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11</c:v>
                </c:pt>
                <c:pt idx="1">
                  <c:v>17</c:v>
                </c:pt>
                <c:pt idx="2">
                  <c:v>12</c:v>
                </c:pt>
                <c:pt idx="3">
                  <c:v>10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B8-4E6D-8E74-65CAFB46D62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Sergio Massa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44</c:v>
                </c:pt>
                <c:pt idx="1">
                  <c:v>24</c:v>
                </c:pt>
                <c:pt idx="2">
                  <c:v>13</c:v>
                </c:pt>
                <c:pt idx="3">
                  <c:v>4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B8-4E6D-8E74-65CAFB46D62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Sergio Massa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AB8-4E6D-8E74-65CAFB46D62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Sergio Massa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44</c:v>
                </c:pt>
                <c:pt idx="1">
                  <c:v>24</c:v>
                </c:pt>
                <c:pt idx="2">
                  <c:v>15</c:v>
                </c:pt>
                <c:pt idx="3">
                  <c:v>29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AB8-4E6D-8E74-65CAFB46D6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9036768"/>
        <c:axId val="359039064"/>
      </c:barChart>
      <c:catAx>
        <c:axId val="359036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039064"/>
        <c:crosses val="autoZero"/>
        <c:auto val="1"/>
        <c:lblAlgn val="ctr"/>
        <c:lblOffset val="100"/>
        <c:noMultiLvlLbl val="0"/>
      </c:catAx>
      <c:valAx>
        <c:axId val="359039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036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0.3718797624563</c:v>
                </c:pt>
                <c:pt idx="4">
                  <c:v>7.4656467604668002</c:v>
                </c:pt>
                <c:pt idx="5">
                  <c:v>0</c:v>
                </c:pt>
                <c:pt idx="6">
                  <c:v>0</c:v>
                </c:pt>
                <c:pt idx="7">
                  <c:v>5.2410742501590004</c:v>
                </c:pt>
                <c:pt idx="8">
                  <c:v>0.34931436700523</c:v>
                </c:pt>
                <c:pt idx="9">
                  <c:v>0.53872050920505998</c:v>
                </c:pt>
                <c:pt idx="10">
                  <c:v>0.27255549706621002</c:v>
                </c:pt>
                <c:pt idx="11">
                  <c:v>0.9448343166216</c:v>
                </c:pt>
                <c:pt idx="12">
                  <c:v>0.22039991542738999</c:v>
                </c:pt>
                <c:pt idx="13">
                  <c:v>0.21270935083980999</c:v>
                </c:pt>
                <c:pt idx="14">
                  <c:v>0.41581982514266003</c:v>
                </c:pt>
                <c:pt idx="15">
                  <c:v>0.69503755615232998</c:v>
                </c:pt>
                <c:pt idx="16">
                  <c:v>0.65732580559338005</c:v>
                </c:pt>
                <c:pt idx="17">
                  <c:v>0.64016860516732998</c:v>
                </c:pt>
                <c:pt idx="18">
                  <c:v>0.82610778151924003</c:v>
                </c:pt>
                <c:pt idx="19">
                  <c:v>0.36615191479258002</c:v>
                </c:pt>
                <c:pt idx="20">
                  <c:v>0.74118326631895004</c:v>
                </c:pt>
                <c:pt idx="21">
                  <c:v>0.55981027827829999</c:v>
                </c:pt>
                <c:pt idx="22">
                  <c:v>0.70784482429892004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9F-4902-A200-5A4EF69C10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0.70462223933751</c:v>
                </c:pt>
                <c:pt idx="10">
                  <c:v>0.25599792983623998</c:v>
                </c:pt>
                <c:pt idx="11">
                  <c:v>1.7896665534970999</c:v>
                </c:pt>
                <c:pt idx="12">
                  <c:v>0.61125168478627001</c:v>
                </c:pt>
                <c:pt idx="13">
                  <c:v>1.0372175136277999</c:v>
                </c:pt>
                <c:pt idx="14">
                  <c:v>0.54684709386700003</c:v>
                </c:pt>
                <c:pt idx="15">
                  <c:v>2.0839754401649002</c:v>
                </c:pt>
                <c:pt idx="16">
                  <c:v>1.1057561574785</c:v>
                </c:pt>
                <c:pt idx="17">
                  <c:v>0.62862904543682996</c:v>
                </c:pt>
                <c:pt idx="18">
                  <c:v>0.50006656365741997</c:v>
                </c:pt>
                <c:pt idx="19">
                  <c:v>0.71717521527729999</c:v>
                </c:pt>
                <c:pt idx="20">
                  <c:v>0.63160632960282004</c:v>
                </c:pt>
                <c:pt idx="21">
                  <c:v>0.92788547785108</c:v>
                </c:pt>
                <c:pt idx="22">
                  <c:v>1.0237082284701</c:v>
                </c:pt>
                <c:pt idx="23">
                  <c:v>2.3822154002978002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69F-4902-A200-5A4EF69C10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Sergio Massa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1.0102474360552001</c:v>
                </c:pt>
                <c:pt idx="10">
                  <c:v>0</c:v>
                </c:pt>
                <c:pt idx="11">
                  <c:v>0.18433078798673999</c:v>
                </c:pt>
                <c:pt idx="12">
                  <c:v>5.9966168651980997E-2</c:v>
                </c:pt>
                <c:pt idx="13">
                  <c:v>0.29279607691370002</c:v>
                </c:pt>
                <c:pt idx="14">
                  <c:v>0.27605295377702999</c:v>
                </c:pt>
                <c:pt idx="15">
                  <c:v>0</c:v>
                </c:pt>
                <c:pt idx="16">
                  <c:v>8.7707039715333002E-2</c:v>
                </c:pt>
                <c:pt idx="17">
                  <c:v>0.10533187884957</c:v>
                </c:pt>
                <c:pt idx="18">
                  <c:v>0.22138466576422</c:v>
                </c:pt>
                <c:pt idx="19">
                  <c:v>0.24871185717135999</c:v>
                </c:pt>
                <c:pt idx="20">
                  <c:v>0.2055535972401</c:v>
                </c:pt>
                <c:pt idx="21">
                  <c:v>0.26280825217912002</c:v>
                </c:pt>
                <c:pt idx="22">
                  <c:v>0.46768397099096998</c:v>
                </c:pt>
                <c:pt idx="23">
                  <c:v>0.35635547527620998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69F-4902-A200-5A4EF69C100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4.0794189988914002</c:v>
                </c:pt>
                <c:pt idx="8">
                  <c:v>0</c:v>
                </c:pt>
                <c:pt idx="9">
                  <c:v>1.7142376946124001</c:v>
                </c:pt>
                <c:pt idx="10">
                  <c:v>1.3890890991186</c:v>
                </c:pt>
                <c:pt idx="11">
                  <c:v>1.1909617740314</c:v>
                </c:pt>
                <c:pt idx="12">
                  <c:v>1.2085120411639001</c:v>
                </c:pt>
                <c:pt idx="13">
                  <c:v>7.9641366916937999</c:v>
                </c:pt>
                <c:pt idx="14">
                  <c:v>0.59399412405421004</c:v>
                </c:pt>
                <c:pt idx="15">
                  <c:v>0.85120411639414995</c:v>
                </c:pt>
                <c:pt idx="16">
                  <c:v>0.64396228793427002</c:v>
                </c:pt>
                <c:pt idx="17">
                  <c:v>1.1425234676914999</c:v>
                </c:pt>
                <c:pt idx="18">
                  <c:v>0.61493808925103</c:v>
                </c:pt>
                <c:pt idx="19">
                  <c:v>0.92860197954946999</c:v>
                </c:pt>
                <c:pt idx="20">
                  <c:v>0.76718584860228001</c:v>
                </c:pt>
                <c:pt idx="21">
                  <c:v>1.8455253282999</c:v>
                </c:pt>
                <c:pt idx="22">
                  <c:v>2.1570183292016001</c:v>
                </c:pt>
                <c:pt idx="23">
                  <c:v>1.4281974291929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69F-4902-A200-5A4EF69C100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1.0025340806097001</c:v>
                </c:pt>
                <c:pt idx="10">
                  <c:v>0.83106745833564999</c:v>
                </c:pt>
                <c:pt idx="11">
                  <c:v>0.64948917620799995</c:v>
                </c:pt>
                <c:pt idx="12">
                  <c:v>0.51250393059948995</c:v>
                </c:pt>
                <c:pt idx="13">
                  <c:v>1.6564008656567</c:v>
                </c:pt>
                <c:pt idx="14">
                  <c:v>0</c:v>
                </c:pt>
                <c:pt idx="15">
                  <c:v>0.73938429856525001</c:v>
                </c:pt>
                <c:pt idx="16">
                  <c:v>0.61650296875866994</c:v>
                </c:pt>
                <c:pt idx="17">
                  <c:v>0.98459205001572003</c:v>
                </c:pt>
                <c:pt idx="18">
                  <c:v>0.96862302622248997</c:v>
                </c:pt>
                <c:pt idx="19">
                  <c:v>0.68457170338309004</c:v>
                </c:pt>
                <c:pt idx="20">
                  <c:v>0.56693117289089001</c:v>
                </c:pt>
                <c:pt idx="21">
                  <c:v>0</c:v>
                </c:pt>
                <c:pt idx="22">
                  <c:v>2.8501932930099998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69F-4902-A200-5A4EF69C1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134480"/>
        <c:axId val="364129232"/>
      </c:lineChart>
      <c:catAx>
        <c:axId val="364134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129232"/>
        <c:crosses val="autoZero"/>
        <c:auto val="1"/>
        <c:lblAlgn val="ctr"/>
        <c:lblOffset val="100"/>
        <c:noMultiLvlLbl val="0"/>
      </c:catAx>
      <c:valAx>
        <c:axId val="364129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134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3</c:v>
                </c:pt>
                <c:pt idx="9">
                  <c:v>3</c:v>
                </c:pt>
                <c:pt idx="10">
                  <c:v>5</c:v>
                </c:pt>
                <c:pt idx="11">
                  <c:v>9</c:v>
                </c:pt>
                <c:pt idx="12">
                  <c:v>13</c:v>
                </c:pt>
                <c:pt idx="13">
                  <c:v>3</c:v>
                </c:pt>
                <c:pt idx="14">
                  <c:v>2</c:v>
                </c:pt>
                <c:pt idx="15">
                  <c:v>5</c:v>
                </c:pt>
                <c:pt idx="16">
                  <c:v>9</c:v>
                </c:pt>
                <c:pt idx="17">
                  <c:v>9</c:v>
                </c:pt>
                <c:pt idx="18">
                  <c:v>19</c:v>
                </c:pt>
                <c:pt idx="19">
                  <c:v>11</c:v>
                </c:pt>
                <c:pt idx="20">
                  <c:v>9</c:v>
                </c:pt>
                <c:pt idx="21">
                  <c:v>6</c:v>
                </c:pt>
                <c:pt idx="22">
                  <c:v>5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CE-41B5-A7EE-D879F0CC95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4</c:v>
                </c:pt>
                <c:pt idx="11">
                  <c:v>3</c:v>
                </c:pt>
                <c:pt idx="12">
                  <c:v>8</c:v>
                </c:pt>
                <c:pt idx="13">
                  <c:v>6</c:v>
                </c:pt>
                <c:pt idx="14">
                  <c:v>5</c:v>
                </c:pt>
                <c:pt idx="15">
                  <c:v>1</c:v>
                </c:pt>
                <c:pt idx="16">
                  <c:v>4</c:v>
                </c:pt>
                <c:pt idx="17">
                  <c:v>9</c:v>
                </c:pt>
                <c:pt idx="18">
                  <c:v>4</c:v>
                </c:pt>
                <c:pt idx="19">
                  <c:v>2</c:v>
                </c:pt>
                <c:pt idx="20">
                  <c:v>2</c:v>
                </c:pt>
                <c:pt idx="21">
                  <c:v>8</c:v>
                </c:pt>
                <c:pt idx="22">
                  <c:v>6</c:v>
                </c:pt>
                <c:pt idx="23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9CE-41B5-A7EE-D879F0CC95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Sergio Massa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2</c:v>
                </c:pt>
                <c:pt idx="12">
                  <c:v>1</c:v>
                </c:pt>
                <c:pt idx="13">
                  <c:v>11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5</c:v>
                </c:pt>
                <c:pt idx="19">
                  <c:v>6</c:v>
                </c:pt>
                <c:pt idx="20">
                  <c:v>2</c:v>
                </c:pt>
                <c:pt idx="21">
                  <c:v>1</c:v>
                </c:pt>
                <c:pt idx="22">
                  <c:v>8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9CE-41B5-A7EE-D879F0CC95C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4</c:v>
                </c:pt>
                <c:pt idx="11">
                  <c:v>1</c:v>
                </c:pt>
                <c:pt idx="12">
                  <c:v>4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2</c:v>
                </c:pt>
                <c:pt idx="17">
                  <c:v>3</c:v>
                </c:pt>
                <c:pt idx="18">
                  <c:v>3</c:v>
                </c:pt>
                <c:pt idx="19">
                  <c:v>6</c:v>
                </c:pt>
                <c:pt idx="20">
                  <c:v>8</c:v>
                </c:pt>
                <c:pt idx="21">
                  <c:v>1</c:v>
                </c:pt>
                <c:pt idx="22">
                  <c:v>4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9CE-41B5-A7EE-D879F0CC95C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4</c:v>
                </c:pt>
                <c:pt idx="11">
                  <c:v>3</c:v>
                </c:pt>
                <c:pt idx="12">
                  <c:v>4</c:v>
                </c:pt>
                <c:pt idx="13">
                  <c:v>1</c:v>
                </c:pt>
                <c:pt idx="14">
                  <c:v>0</c:v>
                </c:pt>
                <c:pt idx="15">
                  <c:v>3</c:v>
                </c:pt>
                <c:pt idx="16">
                  <c:v>1</c:v>
                </c:pt>
                <c:pt idx="17">
                  <c:v>1</c:v>
                </c:pt>
                <c:pt idx="18">
                  <c:v>6</c:v>
                </c:pt>
                <c:pt idx="19">
                  <c:v>2</c:v>
                </c:pt>
                <c:pt idx="20">
                  <c:v>3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9CE-41B5-A7EE-D879F0CC95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135792"/>
        <c:axId val="364136120"/>
      </c:lineChart>
      <c:catAx>
        <c:axId val="364135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136120"/>
        <c:crosses val="autoZero"/>
        <c:auto val="1"/>
        <c:lblAlgn val="ctr"/>
        <c:lblOffset val="100"/>
        <c:noMultiLvlLbl val="0"/>
      </c:catAx>
      <c:valAx>
        <c:axId val="364136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13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0.72236443971915998</c:v>
                </c:pt>
                <c:pt idx="1">
                  <c:v>0.33266121009642002</c:v>
                </c:pt>
                <c:pt idx="2">
                  <c:v>0.70327711004627003</c:v>
                </c:pt>
                <c:pt idx="3">
                  <c:v>0</c:v>
                </c:pt>
                <c:pt idx="4">
                  <c:v>0.75051099351820005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C8-450E-B7B0-1651138279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9.9483927128022995E-2</c:v>
                </c:pt>
                <c:pt idx="1">
                  <c:v>0</c:v>
                </c:pt>
                <c:pt idx="2">
                  <c:v>1.3381697375276</c:v>
                </c:pt>
                <c:pt idx="3">
                  <c:v>0</c:v>
                </c:pt>
                <c:pt idx="4">
                  <c:v>0.64202072626657003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C8-450E-B7B0-1651138279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Sergio Massa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0.30564578807748</c:v>
                </c:pt>
                <c:pt idx="2">
                  <c:v>0.45195793138377</c:v>
                </c:pt>
                <c:pt idx="3">
                  <c:v>0</c:v>
                </c:pt>
                <c:pt idx="4">
                  <c:v>0.23280930085491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C8-450E-B7B0-16511382791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2.5646770008544002</c:v>
                </c:pt>
                <c:pt idx="3">
                  <c:v>0</c:v>
                </c:pt>
                <c:pt idx="4">
                  <c:v>1.2142868418032999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0C8-450E-B7B0-16511382791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0.87209998557278001</c:v>
                </c:pt>
                <c:pt idx="3">
                  <c:v>0</c:v>
                </c:pt>
                <c:pt idx="4">
                  <c:v>0.83952694533064998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0C8-450E-B7B0-1651138279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4131200"/>
        <c:axId val="364136448"/>
      </c:barChart>
      <c:catAx>
        <c:axId val="364131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136448"/>
        <c:crosses val="autoZero"/>
        <c:auto val="1"/>
        <c:lblAlgn val="ctr"/>
        <c:lblOffset val="100"/>
        <c:noMultiLvlLbl val="0"/>
      </c:catAx>
      <c:valAx>
        <c:axId val="364136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131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Sergio Massa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938139</c:v>
                </c:pt>
                <c:pt idx="1">
                  <c:v>1637460</c:v>
                </c:pt>
                <c:pt idx="2">
                  <c:v>64527</c:v>
                </c:pt>
                <c:pt idx="3">
                  <c:v>529936</c:v>
                </c:pt>
                <c:pt idx="4">
                  <c:v>106086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22-45BE-A417-EF1EB003FA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Sergio Massa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296028</c:v>
                </c:pt>
                <c:pt idx="1">
                  <c:v>373541</c:v>
                </c:pt>
                <c:pt idx="2">
                  <c:v>8804</c:v>
                </c:pt>
                <c:pt idx="3">
                  <c:v>131448</c:v>
                </c:pt>
                <c:pt idx="4">
                  <c:v>15630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22-45BE-A417-EF1EB003FAF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Sergio Massa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14951</c:v>
                </c:pt>
                <c:pt idx="1">
                  <c:v>21398</c:v>
                </c:pt>
                <c:pt idx="2">
                  <c:v>4458</c:v>
                </c:pt>
                <c:pt idx="3">
                  <c:v>6482</c:v>
                </c:pt>
                <c:pt idx="4">
                  <c:v>371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22-45BE-A417-EF1EB003FAF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Sergio Massa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2505</c:v>
                </c:pt>
                <c:pt idx="1">
                  <c:v>3755</c:v>
                </c:pt>
                <c:pt idx="2">
                  <c:v>258</c:v>
                </c:pt>
                <c:pt idx="3">
                  <c:v>1109</c:v>
                </c:pt>
                <c:pt idx="4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322-45BE-A417-EF1EB003FAF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Sergio Massa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23557</c:v>
                </c:pt>
                <c:pt idx="1">
                  <c:v>1914</c:v>
                </c:pt>
                <c:pt idx="2">
                  <c:v>375</c:v>
                </c:pt>
                <c:pt idx="3">
                  <c:v>511</c:v>
                </c:pt>
                <c:pt idx="4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322-45BE-A417-EF1EB003FAF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Sergio Massa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25999</c:v>
                </c:pt>
                <c:pt idx="1">
                  <c:v>9112</c:v>
                </c:pt>
                <c:pt idx="2">
                  <c:v>2488</c:v>
                </c:pt>
                <c:pt idx="3">
                  <c:v>6598</c:v>
                </c:pt>
                <c:pt idx="4">
                  <c:v>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322-45BE-A417-EF1EB003FAF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Sergio Massa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197505</c:v>
                </c:pt>
                <c:pt idx="1">
                  <c:v>249817</c:v>
                </c:pt>
                <c:pt idx="2">
                  <c:v>24718</c:v>
                </c:pt>
                <c:pt idx="3">
                  <c:v>97392</c:v>
                </c:pt>
                <c:pt idx="4">
                  <c:v>6982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322-45BE-A417-EF1EB003FAF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Sergio Massa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298260</c:v>
                </c:pt>
                <c:pt idx="1">
                  <c:v>283317</c:v>
                </c:pt>
                <c:pt idx="2">
                  <c:v>16875</c:v>
                </c:pt>
                <c:pt idx="3">
                  <c:v>120786</c:v>
                </c:pt>
                <c:pt idx="4">
                  <c:v>8780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322-45BE-A417-EF1EB003FA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4133168"/>
        <c:axId val="364135136"/>
      </c:barChart>
      <c:catAx>
        <c:axId val="364133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135136"/>
        <c:crosses val="autoZero"/>
        <c:auto val="1"/>
        <c:lblAlgn val="ctr"/>
        <c:lblOffset val="100"/>
        <c:noMultiLvlLbl val="0"/>
      </c:catAx>
      <c:valAx>
        <c:axId val="364135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13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E1-433D-9F5F-7FF3E1530B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E1-433D-9F5F-7FF3E1530B7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Sergio Massa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E1-433D-9F5F-7FF3E1530B7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EE1-433D-9F5F-7FF3E1530B7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EE1-433D-9F5F-7FF3E1530B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419656"/>
        <c:axId val="361427200"/>
      </c:barChart>
      <c:catAx>
        <c:axId val="361419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427200"/>
        <c:crosses val="autoZero"/>
        <c:auto val="1"/>
        <c:lblAlgn val="ctr"/>
        <c:lblOffset val="100"/>
        <c:noMultiLvlLbl val="0"/>
      </c:catAx>
      <c:valAx>
        <c:axId val="361427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419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42C69-890F-4580-B928-E34B2654D7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E62671-B3E9-4FF8-B0F6-FE14D51A1E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04201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C0A1C-5CF1-41F4-A185-30306A68C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F4176C-7EB2-43AE-93A7-F30E204778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5503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440643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542577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05585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765329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792230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333078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76885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4218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235365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37066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637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Cristina Fernandez de Kirchner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2298609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1301179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0.6849%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202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Mauricio Macri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4422825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2047180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0.8867%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918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Sergio Massa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278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María Eugenia Vidal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1.3444%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855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Esteban Bullrich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0309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5F21E7-2E27-4547-A2A8-159908FAC1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522772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7C506-2163-42CD-979E-F51E6FA1C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5561F6-AEC9-41D0-991F-7AEF2B6F04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55202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0114A-9761-4C1E-88C0-845D6BA812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BBC68-18AA-4232-826F-2C604B2D4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143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EB7AC-E392-4AFD-ABC0-6B9E777BD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1747CD-97BB-41F8-B0FC-9FA67A8BFE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87243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579D97-8E81-4AD9-88B5-44968A1D01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8D4C7D-9916-4F0F-806D-B16D2DB43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204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F7C66-4655-4AA7-84C3-2C19E248E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D4FFE8-E9DE-4213-A36B-F542CEB71F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69097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51A3DB-BE37-4A7C-BD37-F7FDE54418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015A6-534B-493D-96F7-9F3B1EBAF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903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6C5E4-8371-4385-960A-01DDCEB19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9EF540-6059-41D1-B341-178EDA8741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52604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B8B5B8-9150-49E7-AFF3-D515BCD481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DF723-3361-431D-AC7A-E0AF81AA5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667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EFDFB-F469-4101-9D27-103657B0D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9DC130-A46E-4F59-A26D-CEF7CC2445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11301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64259-3ED4-4571-907C-105FB08602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93B2A1-9329-4703-A2CF-40EF6BD28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444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BC2D3-27E2-475F-8E68-43E289976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21D65C-41EE-4783-9263-28AEDE10E3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64290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85833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46512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3062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6028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0456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1720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90168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4976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342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- 2017-08-13 23:54:17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¡¡GRACIAS!!
¡Gracias a cada argentino que fue a votar para decir que el cambio está más vivo que nunca!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5.1991%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191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- 2017-08-14 04:34:31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7.4366%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561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- 2017-08-03 16:36:13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3.7623%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84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- 2017-08-13 13:00:13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VOTANDO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3.3865%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171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- 2017-08-13 22:43:27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DESDE COSTA SALGUERO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3.2148%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47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- 2017-08-13 11:38:54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Hola, buen día a todos y a todas. Estoy en casa con Néstor Iván analizando el impacto de campaña en las redes…
Naaa!! Es un chiste, estamos mirando dibujitos. Buena jornada democrática para todxs.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5.4807%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948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- 2017-08-13 13:18:40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¡Feliz! 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7.9273%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050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9C5DA8-0A80-441F-85E2-D7D91F7C6D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4230349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194A9-C934-407A-94A3-A42E2B676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1DFE4F-32EE-4A80-8F8E-70F3358C2F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7247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69809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8662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6662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6709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7556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5417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8232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7664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885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- 2017-08-10 21:15:19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#YoNoAflojo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2.7344%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924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- 2017-08-11 07:33:16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buen día, estamos a minutos de entrar en la veda electoral...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5.2576%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134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- 2017-08-20 11:05:13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DÍA A TODOS LOS NIÑOS!!!!
(Feliz día, Antonia!!)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2.5024%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613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- 2017-08-16 15:33:35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 BIEN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2.0817%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738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- 2017-08-14 11:40:30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¡SÍ SE PUEDE!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829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- 2017-08-13 22:10:40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DESDE EL BÚNKER DE CAMBIEMOS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5.5818%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02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- 2017-08-10 16:58:28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[AHORA] Cierre de campaña de Unidad Ciudadana en la Provincia de Buenos Aires #tuvoztuvoto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3.2824%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329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- 2017-08-02 21:21:02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OFRENDA A LA PACHAMAMA EN JUJUY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274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D51A0-B051-4AF9-A3E5-6B4885131C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600699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91A94-8CF4-4E04-BD56-B4D83AA70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689065-65A1-42E5-94B3-C5EBFB3135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8784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15342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624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5242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5160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2232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2343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6880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3078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054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- 2017-08-15 20:25:26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[AHORA] #UnidadCiudadana Cristina con Agustin Rossi en el Instituto PATRIA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604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- 2017-08-11 07:58:32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AFLOJEMOS, JUNTOS ES POSIBLE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4.0760%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326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- 2017-08-08 23:07:42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“ESTOY ACÁ PARA TRABAJAR POR Y PARA LOS ARGENTINOS” 
Video de la entrevista con Viviana Canosa, cortesía de Infobae.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892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- 2017-08-30 18:07:16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[EN VIVO] Cristina en La Plata #GanóLaMayoría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2.2326%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878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- 2017-08-28 14:00:34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METROBUS AHORA GENERA ENERGÍA SOLAR 
Se instalaron más de 300 paneles en las paradas del Metrobus 9 de Julio. Generarán el equivalente a lo que consumen casi 200 hogares en un año, de energía limpia que se aprovechará en la ciudad.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836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- 2017-08-14 18:07:01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[EN VIVO] Conferencia de prensa de Unidad Ciudadana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625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ADF35D-347F-458F-88A1-F61A6F2E28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771080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78E04-222C-4988-A1F2-2557D3DBD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FF76C7-BAF6-4BEE-B816-E6F48E512A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9927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77506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4622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43278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0159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5448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56322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9561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0007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75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- 2017-08-10 22:37:47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ENTREVISTA CON SANTIAGO DEL MORO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056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- 2017-08-25 17:16:52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ORGULLO: LOS PUMPAS XV SON CAMPEONES DEL MUNDO
El equipo nacional de rugby inclusivo ganó hoy el mundial en España. ¡¡Felicitaciones campeones!!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603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- 2017-08-03 21:47:30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881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- 2017-08-10 19:08:57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VIVO: CIERRE DE CAMPAÑA EN CÓRDOBA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0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E98379-E627-4E28-B236-33995FB34E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289443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A908F-7CEF-4CC1-874E-FE3B917C2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EF258E-C065-4C1D-BEAF-AFF2BDE9EC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71567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750247-568D-4D96-8B5D-486FC5DE70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ACA417-3F9D-4119-89ED-6375C7531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126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7D8AD-34BA-40B9-AD24-B40CA0387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449CE2-DD2E-4C48-B9D9-D45FA7A1B3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01012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150E20-8985-4C54-A1A9-7CA479F9D2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E09D7-4977-412A-86E6-6E54E899D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19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EC184-761C-43B1-9489-A4BD57AB2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430C6E-A50A-4DF0-A18B-1D683B7E4A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28306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63D46E-F210-44A7-9879-801390C764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7C9E8-2D01-4BF1-9EE6-E1008E75D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8349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0200E-C608-4842-A29B-5EC6F3313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26D50F-342C-4CD7-AACA-DD7AD91FF1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42307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F4870E-AFC9-49F7-83C2-1283D092F8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035E5-1934-488E-8766-DEE7F8861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840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2AA9E-AE58-4EA3-AF15-A9EDEC285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EEC1CB-D628-4BE9-A3DC-A7AEDE4F0F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55018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636A3C-A510-4174-B3A4-82AF8B4336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801D27-63BD-402F-9EF6-798862B37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4698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9F23A-DE04-488D-A723-FA4B3BA91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D2660B-3611-4C3F-A22E-D6A677A8E8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791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F66FE8-8FB8-45D1-B968-5FE4F3C297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77730-230E-455D-B0CC-A45AECF44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0647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F4A91-AE5A-4119-86D5-74F570849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72284A-647A-4FA3-B2C1-603CFF3CFF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57375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724BB2-6C2B-41BC-BD08-823F111EA4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9ECF8-08C6-455B-A08F-D6162CFC4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0085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F890F-4A58-4955-88ED-463CDAB62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1C68E2-E073-41DF-B9A4-60564C6528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40300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EB3354-A240-4416-9753-7E4F543721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D4E7FF-1D86-49C0-877F-17FFAB639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142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74B3F-427A-4E78-97EE-12F133EF4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43195D-96E8-4085-BF4D-32F4AA3355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1525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14795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37733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29386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6309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6089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905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Quito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(122), María Eugenia Vidal (1099)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048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Daniel Andreassi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(1), Mauricio Macri (386), Sergio Massa (25), María Eugenia Vidal (102), Esteban Bullrich (121)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071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Sandra Luna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(26), Mauricio Macri (542)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353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Marcos Ferreyra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(6), Mauricio Macri (217), María Eugenia Vidal (210)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360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Gerardo Velazco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(24), Mauricio Macri (349)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344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Julio Portillo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(352), Mauricio Macri (5)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24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Norma Renee Cantaloube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(346)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67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Nahuel Powell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(164), María Eugenia Vidal (116), Esteban Bullrich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948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Raul Fernandez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(1), Mauricio Macri (266)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9952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2E26E4-BA54-4347-9536-82F2E798DB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6529196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1D886-1C30-45DC-AD18-5A33C7DE5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2F94DB-956C-41AF-B093-F4D10BC6B4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2778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058386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92875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5494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5467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9903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510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Stella Maris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(34), Mauricio Macri (14), Sergio Massa (176), María Eugenia Vidal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113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 Persico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(166), María Eugenia Vidal (60)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172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Eduardo Buero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(223)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24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Hector 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(130), Sergio Massa (6), María Eugenia Vidal (82), Esteban Bullrich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772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Silvia Fortaleza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(78), María Eugenia Vidal (139)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103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Stella Maris Rabino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(143), Esteban Bullrich (63)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624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7C4FF-A1E7-4BD5-A477-55BD830C97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2696132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8E541-3EE6-48FD-B391-A44BAD992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D10F79-B4D1-4748-AD75-C79044EB46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77750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F88EB-3158-4DB9-B175-665DDAC2ED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F8ED0-350C-4516-B5B3-4F8AA520D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6049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1009</Words>
  <Application>Microsoft Office PowerPoint</Application>
  <PresentationFormat>On-screen Show (4:3)</PresentationFormat>
  <Paragraphs>435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4</vt:lpstr>
      <vt:lpstr>Facebook Own Posts Table - 2 of 4</vt:lpstr>
      <vt:lpstr>Facebook Own Posts Table - 3 of 4</vt:lpstr>
      <vt:lpstr>Facebook Own Posts Table - 4 of 4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2017-09-03T15:00:15Z</dcterms:created>
  <dcterms:modified xsi:type="dcterms:W3CDTF">2017-09-03T15:01:08Z</dcterms:modified>
</cp:coreProperties>
</file>