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2264776</c:v>
                </c:pt>
                <c:pt idx="1">
                  <c:v>2265232</c:v>
                </c:pt>
                <c:pt idx="2">
                  <c:v>2265616</c:v>
                </c:pt>
                <c:pt idx="3">
                  <c:v>2265890</c:v>
                </c:pt>
                <c:pt idx="4">
                  <c:v>2266253</c:v>
                </c:pt>
                <c:pt idx="5">
                  <c:v>2266686</c:v>
                </c:pt>
                <c:pt idx="6">
                  <c:v>2267468</c:v>
                </c:pt>
                <c:pt idx="7">
                  <c:v>2268187</c:v>
                </c:pt>
                <c:pt idx="8">
                  <c:v>2268972</c:v>
                </c:pt>
                <c:pt idx="9">
                  <c:v>2269746</c:v>
                </c:pt>
                <c:pt idx="10">
                  <c:v>2274345</c:v>
                </c:pt>
                <c:pt idx="11">
                  <c:v>2277027</c:v>
                </c:pt>
                <c:pt idx="12">
                  <c:v>2283267</c:v>
                </c:pt>
                <c:pt idx="13">
                  <c:v>2290427</c:v>
                </c:pt>
                <c:pt idx="14">
                  <c:v>2292165</c:v>
                </c:pt>
                <c:pt idx="15">
                  <c:v>2293235</c:v>
                </c:pt>
                <c:pt idx="16">
                  <c:v>2293756</c:v>
                </c:pt>
                <c:pt idx="17">
                  <c:v>2294589</c:v>
                </c:pt>
                <c:pt idx="18">
                  <c:v>2294941</c:v>
                </c:pt>
                <c:pt idx="19">
                  <c:v>2295141</c:v>
                </c:pt>
                <c:pt idx="20">
                  <c:v>2295403</c:v>
                </c:pt>
                <c:pt idx="21">
                  <c:v>2295594</c:v>
                </c:pt>
                <c:pt idx="22">
                  <c:v>2295704</c:v>
                </c:pt>
                <c:pt idx="23">
                  <c:v>2295841</c:v>
                </c:pt>
                <c:pt idx="24">
                  <c:v>2296128</c:v>
                </c:pt>
                <c:pt idx="25">
                  <c:v>2296474</c:v>
                </c:pt>
                <c:pt idx="26">
                  <c:v>2296763</c:v>
                </c:pt>
                <c:pt idx="27">
                  <c:v>2296956</c:v>
                </c:pt>
                <c:pt idx="28">
                  <c:v>2297235</c:v>
                </c:pt>
                <c:pt idx="29">
                  <c:v>2298002</c:v>
                </c:pt>
                <c:pt idx="30">
                  <c:v>2298609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1E-4BD9-B647-6297018465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4396606</c:v>
                </c:pt>
                <c:pt idx="1">
                  <c:v>4397071</c:v>
                </c:pt>
                <c:pt idx="2">
                  <c:v>4397844</c:v>
                </c:pt>
                <c:pt idx="3">
                  <c:v>4398566</c:v>
                </c:pt>
                <c:pt idx="4">
                  <c:v>4398999</c:v>
                </c:pt>
                <c:pt idx="5">
                  <c:v>4399295</c:v>
                </c:pt>
                <c:pt idx="6">
                  <c:v>4399780</c:v>
                </c:pt>
                <c:pt idx="7">
                  <c:v>4401108</c:v>
                </c:pt>
                <c:pt idx="8">
                  <c:v>4402438</c:v>
                </c:pt>
                <c:pt idx="9">
                  <c:v>4404049</c:v>
                </c:pt>
                <c:pt idx="10">
                  <c:v>4405528</c:v>
                </c:pt>
                <c:pt idx="11">
                  <c:v>4405964</c:v>
                </c:pt>
                <c:pt idx="12">
                  <c:v>4407062</c:v>
                </c:pt>
                <c:pt idx="13">
                  <c:v>4411716</c:v>
                </c:pt>
                <c:pt idx="14">
                  <c:v>4413084</c:v>
                </c:pt>
                <c:pt idx="15">
                  <c:v>4414200</c:v>
                </c:pt>
                <c:pt idx="16">
                  <c:v>4415136</c:v>
                </c:pt>
                <c:pt idx="17">
                  <c:v>4415882</c:v>
                </c:pt>
                <c:pt idx="18">
                  <c:v>4416436</c:v>
                </c:pt>
                <c:pt idx="19">
                  <c:v>4417222</c:v>
                </c:pt>
                <c:pt idx="20">
                  <c:v>4417711</c:v>
                </c:pt>
                <c:pt idx="21">
                  <c:v>4418205</c:v>
                </c:pt>
                <c:pt idx="22">
                  <c:v>4418678</c:v>
                </c:pt>
                <c:pt idx="23">
                  <c:v>4419187</c:v>
                </c:pt>
                <c:pt idx="24">
                  <c:v>4419634</c:v>
                </c:pt>
                <c:pt idx="25">
                  <c:v>4420232</c:v>
                </c:pt>
                <c:pt idx="26">
                  <c:v>4420770</c:v>
                </c:pt>
                <c:pt idx="27">
                  <c:v>4421295</c:v>
                </c:pt>
                <c:pt idx="28">
                  <c:v>4421812</c:v>
                </c:pt>
                <c:pt idx="29">
                  <c:v>4422414</c:v>
                </c:pt>
                <c:pt idx="30">
                  <c:v>4422825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1E-4BD9-B647-6297018465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529521</c:v>
                </c:pt>
                <c:pt idx="1">
                  <c:v>529558</c:v>
                </c:pt>
                <c:pt idx="2">
                  <c:v>529594</c:v>
                </c:pt>
                <c:pt idx="3">
                  <c:v>529734</c:v>
                </c:pt>
                <c:pt idx="4">
                  <c:v>529682</c:v>
                </c:pt>
                <c:pt idx="5">
                  <c:v>529784</c:v>
                </c:pt>
                <c:pt idx="6">
                  <c:v>529957</c:v>
                </c:pt>
                <c:pt idx="7">
                  <c:v>529918</c:v>
                </c:pt>
                <c:pt idx="8">
                  <c:v>529767</c:v>
                </c:pt>
                <c:pt idx="9">
                  <c:v>530045</c:v>
                </c:pt>
                <c:pt idx="10">
                  <c:v>530644</c:v>
                </c:pt>
                <c:pt idx="11">
                  <c:v>530666</c:v>
                </c:pt>
                <c:pt idx="12">
                  <c:v>530661</c:v>
                </c:pt>
                <c:pt idx="13">
                  <c:v>530584</c:v>
                </c:pt>
                <c:pt idx="14">
                  <c:v>530571</c:v>
                </c:pt>
                <c:pt idx="15">
                  <c:v>530544</c:v>
                </c:pt>
                <c:pt idx="16">
                  <c:v>530476</c:v>
                </c:pt>
                <c:pt idx="17">
                  <c:v>530449</c:v>
                </c:pt>
                <c:pt idx="18">
                  <c:v>530431</c:v>
                </c:pt>
                <c:pt idx="19">
                  <c:v>530370</c:v>
                </c:pt>
                <c:pt idx="20">
                  <c:v>530302</c:v>
                </c:pt>
                <c:pt idx="21">
                  <c:v>530248</c:v>
                </c:pt>
                <c:pt idx="22">
                  <c:v>530193</c:v>
                </c:pt>
                <c:pt idx="23">
                  <c:v>530152</c:v>
                </c:pt>
                <c:pt idx="24">
                  <c:v>530130</c:v>
                </c:pt>
                <c:pt idx="25">
                  <c:v>530108</c:v>
                </c:pt>
                <c:pt idx="26">
                  <c:v>530000</c:v>
                </c:pt>
                <c:pt idx="27">
                  <c:v>529810</c:v>
                </c:pt>
                <c:pt idx="28">
                  <c:v>529699</c:v>
                </c:pt>
                <c:pt idx="29">
                  <c:v>529597</c:v>
                </c:pt>
                <c:pt idx="30">
                  <c:v>529502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1E-4BD9-B647-6297018465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1522991</c:v>
                </c:pt>
                <c:pt idx="1">
                  <c:v>1524404</c:v>
                </c:pt>
                <c:pt idx="2">
                  <c:v>1528047</c:v>
                </c:pt>
                <c:pt idx="3">
                  <c:v>1530562</c:v>
                </c:pt>
                <c:pt idx="4">
                  <c:v>1534939</c:v>
                </c:pt>
                <c:pt idx="5">
                  <c:v>1538461</c:v>
                </c:pt>
                <c:pt idx="6">
                  <c:v>1539904</c:v>
                </c:pt>
                <c:pt idx="7">
                  <c:v>1541608</c:v>
                </c:pt>
                <c:pt idx="8">
                  <c:v>1543332</c:v>
                </c:pt>
                <c:pt idx="9">
                  <c:v>1544891</c:v>
                </c:pt>
                <c:pt idx="10">
                  <c:v>1548280</c:v>
                </c:pt>
                <c:pt idx="11">
                  <c:v>1550070</c:v>
                </c:pt>
                <c:pt idx="12">
                  <c:v>1554167</c:v>
                </c:pt>
                <c:pt idx="13">
                  <c:v>1561651</c:v>
                </c:pt>
                <c:pt idx="14">
                  <c:v>1563175</c:v>
                </c:pt>
                <c:pt idx="15">
                  <c:v>1564238</c:v>
                </c:pt>
                <c:pt idx="16">
                  <c:v>1565484</c:v>
                </c:pt>
                <c:pt idx="17">
                  <c:v>1566274</c:v>
                </c:pt>
                <c:pt idx="18">
                  <c:v>1566969</c:v>
                </c:pt>
                <c:pt idx="19">
                  <c:v>1567576</c:v>
                </c:pt>
                <c:pt idx="20">
                  <c:v>1568018</c:v>
                </c:pt>
                <c:pt idx="21">
                  <c:v>1568336</c:v>
                </c:pt>
                <c:pt idx="22">
                  <c:v>1568692</c:v>
                </c:pt>
                <c:pt idx="23">
                  <c:v>1568977</c:v>
                </c:pt>
                <c:pt idx="24">
                  <c:v>1569213</c:v>
                </c:pt>
                <c:pt idx="25">
                  <c:v>1569541</c:v>
                </c:pt>
                <c:pt idx="26">
                  <c:v>1569840</c:v>
                </c:pt>
                <c:pt idx="27">
                  <c:v>1570133</c:v>
                </c:pt>
                <c:pt idx="28">
                  <c:v>1570557</c:v>
                </c:pt>
                <c:pt idx="29">
                  <c:v>1570911</c:v>
                </c:pt>
                <c:pt idx="30">
                  <c:v>1571267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1E-4BD9-B647-6297018465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539370</c:v>
                </c:pt>
                <c:pt idx="1">
                  <c:v>539588</c:v>
                </c:pt>
                <c:pt idx="2">
                  <c:v>539723</c:v>
                </c:pt>
                <c:pt idx="3">
                  <c:v>539810</c:v>
                </c:pt>
                <c:pt idx="4">
                  <c:v>539883</c:v>
                </c:pt>
                <c:pt idx="5">
                  <c:v>539901</c:v>
                </c:pt>
                <c:pt idx="6">
                  <c:v>539979</c:v>
                </c:pt>
                <c:pt idx="7">
                  <c:v>540238</c:v>
                </c:pt>
                <c:pt idx="8">
                  <c:v>540546</c:v>
                </c:pt>
                <c:pt idx="9">
                  <c:v>540598</c:v>
                </c:pt>
                <c:pt idx="10">
                  <c:v>540697</c:v>
                </c:pt>
                <c:pt idx="11">
                  <c:v>540734</c:v>
                </c:pt>
                <c:pt idx="12">
                  <c:v>540897</c:v>
                </c:pt>
                <c:pt idx="13">
                  <c:v>541444</c:v>
                </c:pt>
                <c:pt idx="14">
                  <c:v>541573</c:v>
                </c:pt>
                <c:pt idx="15">
                  <c:v>541665</c:v>
                </c:pt>
                <c:pt idx="16">
                  <c:v>541766</c:v>
                </c:pt>
                <c:pt idx="17">
                  <c:v>541798</c:v>
                </c:pt>
                <c:pt idx="18">
                  <c:v>541841</c:v>
                </c:pt>
                <c:pt idx="19">
                  <c:v>541879</c:v>
                </c:pt>
                <c:pt idx="20">
                  <c:v>541910</c:v>
                </c:pt>
                <c:pt idx="21">
                  <c:v>541917</c:v>
                </c:pt>
                <c:pt idx="22">
                  <c:v>541932</c:v>
                </c:pt>
                <c:pt idx="23">
                  <c:v>541948</c:v>
                </c:pt>
                <c:pt idx="24">
                  <c:v>541951</c:v>
                </c:pt>
                <c:pt idx="25">
                  <c:v>541952</c:v>
                </c:pt>
                <c:pt idx="26">
                  <c:v>541970</c:v>
                </c:pt>
                <c:pt idx="27">
                  <c:v>541996</c:v>
                </c:pt>
                <c:pt idx="28">
                  <c:v>542033</c:v>
                </c:pt>
                <c:pt idx="29">
                  <c:v>542073</c:v>
                </c:pt>
                <c:pt idx="30">
                  <c:v>542105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1E-4BD9-B647-6297018465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393184"/>
        <c:axId val="281393512"/>
      </c:lineChart>
      <c:dateAx>
        <c:axId val="28139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93512"/>
        <c:crosses val="autoZero"/>
        <c:auto val="1"/>
        <c:lblOffset val="100"/>
        <c:baseTimeUnit val="days"/>
      </c:dateAx>
      <c:valAx>
        <c:axId val="28139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9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51.971499999999999</c:v>
                </c:pt>
                <c:pt idx="1">
                  <c:v>100</c:v>
                </c:pt>
                <c:pt idx="2">
                  <c:v>69.640500000000003</c:v>
                </c:pt>
                <c:pt idx="3">
                  <c:v>0</c:v>
                </c:pt>
                <c:pt idx="4">
                  <c:v>50.9435</c:v>
                </c:pt>
                <c:pt idx="5">
                  <c:v>47.310899999999997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81-4459-BE32-4217056F09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57.391300000000001</c:v>
                </c:pt>
                <c:pt idx="2">
                  <c:v>100</c:v>
                </c:pt>
                <c:pt idx="3">
                  <c:v>0</c:v>
                </c:pt>
                <c:pt idx="4">
                  <c:v>65.956699999999998</c:v>
                </c:pt>
                <c:pt idx="5">
                  <c:v>19.721800000000002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81-4459-BE32-4217056F09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11.972</c:v>
                </c:pt>
                <c:pt idx="1">
                  <c:v>34.782600000000002</c:v>
                </c:pt>
                <c:pt idx="2">
                  <c:v>1.8374999999999999</c:v>
                </c:pt>
                <c:pt idx="3">
                  <c:v>0</c:v>
                </c:pt>
                <c:pt idx="4">
                  <c:v>16.6509</c:v>
                </c:pt>
                <c:pt idx="5">
                  <c:v>-0.1003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A81-4459-BE32-4217056F09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35.526299999999999</c:v>
                </c:pt>
                <c:pt idx="1">
                  <c:v>37.391300000000001</c:v>
                </c:pt>
                <c:pt idx="2">
                  <c:v>34.6571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A81-4459-BE32-4217056F09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12.257</c:v>
                </c:pt>
                <c:pt idx="1">
                  <c:v>26.087</c:v>
                </c:pt>
                <c:pt idx="2">
                  <c:v>5.3497000000000003</c:v>
                </c:pt>
                <c:pt idx="3">
                  <c:v>0</c:v>
                </c:pt>
                <c:pt idx="4">
                  <c:v>63.311</c:v>
                </c:pt>
                <c:pt idx="5">
                  <c:v>17.613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81-4459-BE32-4217056F0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6149064"/>
        <c:axId val="286145128"/>
      </c:radarChart>
      <c:catAx>
        <c:axId val="286149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5128"/>
        <c:crosses val="autoZero"/>
        <c:auto val="1"/>
        <c:lblAlgn val="ctr"/>
        <c:lblOffset val="100"/>
        <c:noMultiLvlLbl val="0"/>
      </c:catAx>
      <c:valAx>
        <c:axId val="28614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9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0.80509916958515004</c:v>
                </c:pt>
                <c:pt idx="1">
                  <c:v>0.22004376151211999</c:v>
                </c:pt>
                <c:pt idx="2">
                  <c:v>0.62814731370374999</c:v>
                </c:pt>
                <c:pt idx="3">
                  <c:v>0.31322920018201</c:v>
                </c:pt>
                <c:pt idx="4">
                  <c:v>0.37526626482577002</c:v>
                </c:pt>
                <c:pt idx="5">
                  <c:v>0.50930176705116004</c:v>
                </c:pt>
                <c:pt idx="6">
                  <c:v>0.24601428770761999</c:v>
                </c:pt>
                <c:pt idx="7">
                  <c:v>0.7786925545908</c:v>
                </c:pt>
                <c:pt idx="8">
                  <c:v>0.27534857723711997</c:v>
                </c:pt>
                <c:pt idx="9">
                  <c:v>1.3044828958309</c:v>
                </c:pt>
                <c:pt idx="10">
                  <c:v>5.2629239297636996</c:v>
                </c:pt>
                <c:pt idx="11">
                  <c:v>0</c:v>
                </c:pt>
                <c:pt idx="12">
                  <c:v>5.4881549303619002</c:v>
                </c:pt>
                <c:pt idx="13">
                  <c:v>1.9018252350653</c:v>
                </c:pt>
                <c:pt idx="14">
                  <c:v>1.5254540079792001</c:v>
                </c:pt>
                <c:pt idx="15">
                  <c:v>0.25536703450081</c:v>
                </c:pt>
                <c:pt idx="16">
                  <c:v>0.73070637981396003</c:v>
                </c:pt>
                <c:pt idx="17">
                  <c:v>0.12035714846141</c:v>
                </c:pt>
                <c:pt idx="18">
                  <c:v>0</c:v>
                </c:pt>
                <c:pt idx="19">
                  <c:v>0.73767745325682998</c:v>
                </c:pt>
                <c:pt idx="20">
                  <c:v>0.34372832500896999</c:v>
                </c:pt>
                <c:pt idx="21">
                  <c:v>0.23033128323353</c:v>
                </c:pt>
                <c:pt idx="22">
                  <c:v>0.19083927900128</c:v>
                </c:pt>
                <c:pt idx="23">
                  <c:v>0.62610747060247995</c:v>
                </c:pt>
                <c:pt idx="24">
                  <c:v>0.39880262425367002</c:v>
                </c:pt>
                <c:pt idx="25">
                  <c:v>0.4623958270279</c:v>
                </c:pt>
                <c:pt idx="26">
                  <c:v>0</c:v>
                </c:pt>
                <c:pt idx="27">
                  <c:v>0.46010660645689999</c:v>
                </c:pt>
                <c:pt idx="28">
                  <c:v>0.43627567282444002</c:v>
                </c:pt>
                <c:pt idx="29">
                  <c:v>0.64314433469792998</c:v>
                </c:pt>
                <c:pt idx="30">
                  <c:v>0.33857560245485002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C7-4216-9504-EF5B6344DA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0.51791355302422004</c:v>
                </c:pt>
                <c:pt idx="1">
                  <c:v>1.1063329298616</c:v>
                </c:pt>
                <c:pt idx="2">
                  <c:v>2.4173175542137</c:v>
                </c:pt>
                <c:pt idx="3">
                  <c:v>0.45141142807121998</c:v>
                </c:pt>
                <c:pt idx="4">
                  <c:v>0.58680637806860003</c:v>
                </c:pt>
                <c:pt idx="5">
                  <c:v>0.48411657987333001</c:v>
                </c:pt>
                <c:pt idx="6">
                  <c:v>0.30818394450748998</c:v>
                </c:pt>
                <c:pt idx="7">
                  <c:v>0.89548918245522002</c:v>
                </c:pt>
                <c:pt idx="8">
                  <c:v>0.76828132663814996</c:v>
                </c:pt>
                <c:pt idx="9">
                  <c:v>1.3942678157894</c:v>
                </c:pt>
                <c:pt idx="10">
                  <c:v>0</c:v>
                </c:pt>
                <c:pt idx="11">
                  <c:v>0.37342143646047998</c:v>
                </c:pt>
                <c:pt idx="12">
                  <c:v>3.933942023243</c:v>
                </c:pt>
                <c:pt idx="13">
                  <c:v>1.2452518931761001</c:v>
                </c:pt>
                <c:pt idx="14">
                  <c:v>0.64158583386214996</c:v>
                </c:pt>
                <c:pt idx="15">
                  <c:v>2.0819314298712999</c:v>
                </c:pt>
                <c:pt idx="16">
                  <c:v>0.56541058127134003</c:v>
                </c:pt>
                <c:pt idx="17">
                  <c:v>0.24151236018316</c:v>
                </c:pt>
                <c:pt idx="18">
                  <c:v>0.54711571752737997</c:v>
                </c:pt>
                <c:pt idx="19">
                  <c:v>2.5026325447510001</c:v>
                </c:pt>
                <c:pt idx="20">
                  <c:v>0.35506781489659001</c:v>
                </c:pt>
                <c:pt idx="21">
                  <c:v>0.43777011913649</c:v>
                </c:pt>
                <c:pt idx="22">
                  <c:v>0.4059124021346</c:v>
                </c:pt>
                <c:pt idx="23">
                  <c:v>0.30898868776437</c:v>
                </c:pt>
                <c:pt idx="24">
                  <c:v>0.67085877979187003</c:v>
                </c:pt>
                <c:pt idx="25">
                  <c:v>0.69946761636431998</c:v>
                </c:pt>
                <c:pt idx="26">
                  <c:v>0.76645158546508996</c:v>
                </c:pt>
                <c:pt idx="27">
                  <c:v>0.74220227313442</c:v>
                </c:pt>
                <c:pt idx="28">
                  <c:v>0.25811066835566998</c:v>
                </c:pt>
                <c:pt idx="29">
                  <c:v>0.39606254596689999</c:v>
                </c:pt>
                <c:pt idx="30">
                  <c:v>0.20829286899912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C7-4216-9504-EF5B6344DA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0.20339175101979001</c:v>
                </c:pt>
                <c:pt idx="1">
                  <c:v>0.15245965515917001</c:v>
                </c:pt>
                <c:pt idx="2">
                  <c:v>0.16871988156563</c:v>
                </c:pt>
                <c:pt idx="3">
                  <c:v>1.3950353431608999</c:v>
                </c:pt>
                <c:pt idx="4">
                  <c:v>0.18547954722224</c:v>
                </c:pt>
                <c:pt idx="5">
                  <c:v>0.38698740686346</c:v>
                </c:pt>
                <c:pt idx="6">
                  <c:v>0.34159322097873002</c:v>
                </c:pt>
                <c:pt idx="7">
                  <c:v>0.18077620547348</c:v>
                </c:pt>
                <c:pt idx="8">
                  <c:v>0.28678360718856</c:v>
                </c:pt>
                <c:pt idx="9">
                  <c:v>0.18753326061603001</c:v>
                </c:pt>
                <c:pt idx="10">
                  <c:v>0</c:v>
                </c:pt>
                <c:pt idx="11">
                  <c:v>0</c:v>
                </c:pt>
                <c:pt idx="12">
                  <c:v>0.64673813700974003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0.18240950226243999</c:v>
                </c:pt>
                <c:pt idx="20">
                  <c:v>6.8824292523985003E-2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0.22221425755349</c:v>
                </c:pt>
                <c:pt idx="26">
                  <c:v>0</c:v>
                </c:pt>
                <c:pt idx="27">
                  <c:v>0.21928458874703999</c:v>
                </c:pt>
                <c:pt idx="28">
                  <c:v>4.7632171410378003E-2</c:v>
                </c:pt>
                <c:pt idx="29">
                  <c:v>6.6899777462263998E-2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C7-4216-9504-EF5B6344DA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2.0920537812212001</c:v>
                </c:pt>
                <c:pt idx="1">
                  <c:v>1.2505110924284999</c:v>
                </c:pt>
                <c:pt idx="2">
                  <c:v>0.68233713901948001</c:v>
                </c:pt>
                <c:pt idx="3">
                  <c:v>0.84711738150164995</c:v>
                </c:pt>
                <c:pt idx="4">
                  <c:v>0.70154950252813997</c:v>
                </c:pt>
                <c:pt idx="5">
                  <c:v>1.0454220081993999</c:v>
                </c:pt>
                <c:pt idx="6">
                  <c:v>0.95365590294064995</c:v>
                </c:pt>
                <c:pt idx="7">
                  <c:v>1.8845294128337</c:v>
                </c:pt>
                <c:pt idx="8">
                  <c:v>1.4323779392792</c:v>
                </c:pt>
                <c:pt idx="9">
                  <c:v>1.8436498412355</c:v>
                </c:pt>
                <c:pt idx="10">
                  <c:v>4.0804740767562002</c:v>
                </c:pt>
                <c:pt idx="11">
                  <c:v>0</c:v>
                </c:pt>
                <c:pt idx="12">
                  <c:v>3.9377031900924999</c:v>
                </c:pt>
                <c:pt idx="13">
                  <c:v>0.26233881439801998</c:v>
                </c:pt>
                <c:pt idx="14">
                  <c:v>0.70819943254439999</c:v>
                </c:pt>
                <c:pt idx="15">
                  <c:v>2.0940637178600001</c:v>
                </c:pt>
                <c:pt idx="16">
                  <c:v>0.78457447658290003</c:v>
                </c:pt>
                <c:pt idx="17">
                  <c:v>0.57226643948861999</c:v>
                </c:pt>
                <c:pt idx="18">
                  <c:v>0.20904864673715001</c:v>
                </c:pt>
                <c:pt idx="19">
                  <c:v>0.41279794870747999</c:v>
                </c:pt>
                <c:pt idx="20">
                  <c:v>0.42849935291366997</c:v>
                </c:pt>
                <c:pt idx="21">
                  <c:v>0.40665052478132002</c:v>
                </c:pt>
                <c:pt idx="22">
                  <c:v>1.3117511223999001</c:v>
                </c:pt>
                <c:pt idx="23">
                  <c:v>0</c:v>
                </c:pt>
                <c:pt idx="24">
                  <c:v>0.53467125954770001</c:v>
                </c:pt>
                <c:pt idx="25">
                  <c:v>0.20485836099293001</c:v>
                </c:pt>
                <c:pt idx="26">
                  <c:v>0.60903745325509995</c:v>
                </c:pt>
                <c:pt idx="27">
                  <c:v>0.60892262733553004</c:v>
                </c:pt>
                <c:pt idx="28">
                  <c:v>0.52981988034477001</c:v>
                </c:pt>
                <c:pt idx="29">
                  <c:v>0.80134510362670996</c:v>
                </c:pt>
                <c:pt idx="30">
                  <c:v>0.93381087895084003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4C7-4216-9504-EF5B6344DA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0.72568052253449</c:v>
                </c:pt>
                <c:pt idx="1">
                  <c:v>0.63388318482585004</c:v>
                </c:pt>
                <c:pt idx="2">
                  <c:v>0.40683399579361001</c:v>
                </c:pt>
                <c:pt idx="3">
                  <c:v>0.50847960041943996</c:v>
                </c:pt>
                <c:pt idx="4">
                  <c:v>0.94980790818121996</c:v>
                </c:pt>
                <c:pt idx="5">
                  <c:v>0.83535225563630999</c:v>
                </c:pt>
                <c:pt idx="6">
                  <c:v>0.73943401118643004</c:v>
                </c:pt>
                <c:pt idx="7">
                  <c:v>0.64968487783925</c:v>
                </c:pt>
                <c:pt idx="8">
                  <c:v>0.61843994729752005</c:v>
                </c:pt>
                <c:pt idx="9">
                  <c:v>0.64237511376837997</c:v>
                </c:pt>
                <c:pt idx="10">
                  <c:v>0</c:v>
                </c:pt>
                <c:pt idx="11">
                  <c:v>0</c:v>
                </c:pt>
                <c:pt idx="12">
                  <c:v>1.7453750358255999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2.3201564979884002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4C7-4216-9504-EF5B6344D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147424"/>
        <c:axId val="286148408"/>
      </c:lineChart>
      <c:dateAx>
        <c:axId val="286147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8408"/>
        <c:crosses val="autoZero"/>
        <c:auto val="1"/>
        <c:lblOffset val="100"/>
        <c:baseTimeUnit val="days"/>
      </c:dateAx>
      <c:valAx>
        <c:axId val="28614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4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2099</c:v>
                </c:pt>
                <c:pt idx="1">
                  <c:v>677</c:v>
                </c:pt>
                <c:pt idx="2">
                  <c:v>638</c:v>
                </c:pt>
                <c:pt idx="3">
                  <c:v>485</c:v>
                </c:pt>
                <c:pt idx="4">
                  <c:v>1498</c:v>
                </c:pt>
                <c:pt idx="5">
                  <c:v>936</c:v>
                </c:pt>
                <c:pt idx="6">
                  <c:v>1791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1F-44A6-A6E2-8882364F0B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1538</c:v>
                </c:pt>
                <c:pt idx="1">
                  <c:v>1046</c:v>
                </c:pt>
                <c:pt idx="2">
                  <c:v>797</c:v>
                </c:pt>
                <c:pt idx="3">
                  <c:v>848</c:v>
                </c:pt>
                <c:pt idx="4">
                  <c:v>849</c:v>
                </c:pt>
                <c:pt idx="5">
                  <c:v>505</c:v>
                </c:pt>
                <c:pt idx="6">
                  <c:v>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F-44A6-A6E2-8882364F0B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-41</c:v>
                </c:pt>
                <c:pt idx="1">
                  <c:v>-43</c:v>
                </c:pt>
                <c:pt idx="2">
                  <c:v>-60</c:v>
                </c:pt>
                <c:pt idx="3">
                  <c:v>22</c:v>
                </c:pt>
                <c:pt idx="4">
                  <c:v>173</c:v>
                </c:pt>
                <c:pt idx="5">
                  <c:v>-18</c:v>
                </c:pt>
                <c:pt idx="6">
                  <c:v>-18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1F-44A6-A6E2-8882364F0B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2416</c:v>
                </c:pt>
                <c:pt idx="1">
                  <c:v>885</c:v>
                </c:pt>
                <c:pt idx="2">
                  <c:v>982</c:v>
                </c:pt>
                <c:pt idx="3">
                  <c:v>1418</c:v>
                </c:pt>
                <c:pt idx="4">
                  <c:v>1733</c:v>
                </c:pt>
                <c:pt idx="5">
                  <c:v>1798</c:v>
                </c:pt>
                <c:pt idx="6">
                  <c:v>2131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1F-44A6-A6E2-8882364F0B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171</c:v>
                </c:pt>
                <c:pt idx="1">
                  <c:v>147</c:v>
                </c:pt>
                <c:pt idx="2">
                  <c:v>135</c:v>
                </c:pt>
                <c:pt idx="3">
                  <c:v>67</c:v>
                </c:pt>
                <c:pt idx="4">
                  <c:v>55</c:v>
                </c:pt>
                <c:pt idx="5">
                  <c:v>39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A1F-44A6-A6E2-8882364F0B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489272"/>
        <c:axId val="290492224"/>
      </c:barChart>
      <c:catAx>
        <c:axId val="29048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92224"/>
        <c:crosses val="autoZero"/>
        <c:auto val="1"/>
        <c:lblAlgn val="ctr"/>
        <c:lblOffset val="100"/>
        <c:noMultiLvlLbl val="0"/>
      </c:catAx>
      <c:valAx>
        <c:axId val="29049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8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456</c:v>
                </c:pt>
                <c:pt idx="1">
                  <c:v>456</c:v>
                </c:pt>
                <c:pt idx="2">
                  <c:v>384</c:v>
                </c:pt>
                <c:pt idx="3">
                  <c:v>274</c:v>
                </c:pt>
                <c:pt idx="4">
                  <c:v>363</c:v>
                </c:pt>
                <c:pt idx="5">
                  <c:v>433</c:v>
                </c:pt>
                <c:pt idx="6">
                  <c:v>782</c:v>
                </c:pt>
                <c:pt idx="7">
                  <c:v>719</c:v>
                </c:pt>
                <c:pt idx="8">
                  <c:v>785</c:v>
                </c:pt>
                <c:pt idx="9">
                  <c:v>774</c:v>
                </c:pt>
                <c:pt idx="10">
                  <c:v>4599</c:v>
                </c:pt>
                <c:pt idx="11">
                  <c:v>2682</c:v>
                </c:pt>
                <c:pt idx="12">
                  <c:v>6240</c:v>
                </c:pt>
                <c:pt idx="13">
                  <c:v>7160</c:v>
                </c:pt>
                <c:pt idx="14">
                  <c:v>1738</c:v>
                </c:pt>
                <c:pt idx="15">
                  <c:v>1070</c:v>
                </c:pt>
                <c:pt idx="16">
                  <c:v>521</c:v>
                </c:pt>
                <c:pt idx="17">
                  <c:v>833</c:v>
                </c:pt>
                <c:pt idx="18">
                  <c:v>352</c:v>
                </c:pt>
                <c:pt idx="19">
                  <c:v>200</c:v>
                </c:pt>
                <c:pt idx="20">
                  <c:v>262</c:v>
                </c:pt>
                <c:pt idx="21">
                  <c:v>191</c:v>
                </c:pt>
                <c:pt idx="22">
                  <c:v>110</c:v>
                </c:pt>
                <c:pt idx="23">
                  <c:v>137</c:v>
                </c:pt>
                <c:pt idx="24">
                  <c:v>287</c:v>
                </c:pt>
                <c:pt idx="25">
                  <c:v>346</c:v>
                </c:pt>
                <c:pt idx="26">
                  <c:v>289</c:v>
                </c:pt>
                <c:pt idx="27">
                  <c:v>193</c:v>
                </c:pt>
                <c:pt idx="28">
                  <c:v>279</c:v>
                </c:pt>
                <c:pt idx="29">
                  <c:v>767</c:v>
                </c:pt>
                <c:pt idx="30">
                  <c:v>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5C-44E2-8192-4C16DCC8C3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1525</c:v>
                </c:pt>
                <c:pt idx="1">
                  <c:v>465</c:v>
                </c:pt>
                <c:pt idx="2">
                  <c:v>773</c:v>
                </c:pt>
                <c:pt idx="3">
                  <c:v>722</c:v>
                </c:pt>
                <c:pt idx="4">
                  <c:v>433</c:v>
                </c:pt>
                <c:pt idx="5">
                  <c:v>296</c:v>
                </c:pt>
                <c:pt idx="6">
                  <c:v>485</c:v>
                </c:pt>
                <c:pt idx="7">
                  <c:v>1328</c:v>
                </c:pt>
                <c:pt idx="8">
                  <c:v>1330</c:v>
                </c:pt>
                <c:pt idx="9">
                  <c:v>1611</c:v>
                </c:pt>
                <c:pt idx="10">
                  <c:v>1479</c:v>
                </c:pt>
                <c:pt idx="11">
                  <c:v>436</c:v>
                </c:pt>
                <c:pt idx="12">
                  <c:v>1098</c:v>
                </c:pt>
                <c:pt idx="13">
                  <c:v>4654</c:v>
                </c:pt>
                <c:pt idx="14">
                  <c:v>1368</c:v>
                </c:pt>
                <c:pt idx="15">
                  <c:v>1116</c:v>
                </c:pt>
                <c:pt idx="16">
                  <c:v>936</c:v>
                </c:pt>
                <c:pt idx="17">
                  <c:v>746</c:v>
                </c:pt>
                <c:pt idx="18">
                  <c:v>554</c:v>
                </c:pt>
                <c:pt idx="19">
                  <c:v>786</c:v>
                </c:pt>
                <c:pt idx="20">
                  <c:v>489</c:v>
                </c:pt>
                <c:pt idx="21">
                  <c:v>494</c:v>
                </c:pt>
                <c:pt idx="22">
                  <c:v>473</c:v>
                </c:pt>
                <c:pt idx="23">
                  <c:v>509</c:v>
                </c:pt>
                <c:pt idx="24">
                  <c:v>447</c:v>
                </c:pt>
                <c:pt idx="25">
                  <c:v>598</c:v>
                </c:pt>
                <c:pt idx="26">
                  <c:v>538</c:v>
                </c:pt>
                <c:pt idx="27">
                  <c:v>525</c:v>
                </c:pt>
                <c:pt idx="28">
                  <c:v>517</c:v>
                </c:pt>
                <c:pt idx="29">
                  <c:v>602</c:v>
                </c:pt>
                <c:pt idx="30">
                  <c:v>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5C-44E2-8192-4C16DCC8C3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</c:v>
                </c:pt>
                <c:pt idx="1">
                  <c:v>37</c:v>
                </c:pt>
                <c:pt idx="2">
                  <c:v>36</c:v>
                </c:pt>
                <c:pt idx="3">
                  <c:v>140</c:v>
                </c:pt>
                <c:pt idx="4">
                  <c:v>-52</c:v>
                </c:pt>
                <c:pt idx="5">
                  <c:v>102</c:v>
                </c:pt>
                <c:pt idx="6">
                  <c:v>173</c:v>
                </c:pt>
                <c:pt idx="7">
                  <c:v>-39</c:v>
                </c:pt>
                <c:pt idx="8">
                  <c:v>-151</c:v>
                </c:pt>
                <c:pt idx="9">
                  <c:v>278</c:v>
                </c:pt>
                <c:pt idx="10">
                  <c:v>599</c:v>
                </c:pt>
                <c:pt idx="11">
                  <c:v>22</c:v>
                </c:pt>
                <c:pt idx="12">
                  <c:v>-5</c:v>
                </c:pt>
                <c:pt idx="13">
                  <c:v>-77</c:v>
                </c:pt>
                <c:pt idx="14">
                  <c:v>-13</c:v>
                </c:pt>
                <c:pt idx="15">
                  <c:v>-27</c:v>
                </c:pt>
                <c:pt idx="16">
                  <c:v>-68</c:v>
                </c:pt>
                <c:pt idx="17">
                  <c:v>-27</c:v>
                </c:pt>
                <c:pt idx="18">
                  <c:v>-18</c:v>
                </c:pt>
                <c:pt idx="19">
                  <c:v>-61</c:v>
                </c:pt>
                <c:pt idx="20">
                  <c:v>-68</c:v>
                </c:pt>
                <c:pt idx="21">
                  <c:v>-54</c:v>
                </c:pt>
                <c:pt idx="22">
                  <c:v>-55</c:v>
                </c:pt>
                <c:pt idx="23">
                  <c:v>-41</c:v>
                </c:pt>
                <c:pt idx="24">
                  <c:v>-22</c:v>
                </c:pt>
                <c:pt idx="25">
                  <c:v>-22</c:v>
                </c:pt>
                <c:pt idx="26">
                  <c:v>-108</c:v>
                </c:pt>
                <c:pt idx="27">
                  <c:v>-190</c:v>
                </c:pt>
                <c:pt idx="28">
                  <c:v>-111</c:v>
                </c:pt>
                <c:pt idx="29">
                  <c:v>-102</c:v>
                </c:pt>
                <c:pt idx="30">
                  <c:v>-95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5C-44E2-8192-4C16DCC8C32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457</c:v>
                </c:pt>
                <c:pt idx="1">
                  <c:v>1413</c:v>
                </c:pt>
                <c:pt idx="2">
                  <c:v>3643</c:v>
                </c:pt>
                <c:pt idx="3">
                  <c:v>2515</c:v>
                </c:pt>
                <c:pt idx="4">
                  <c:v>4377</c:v>
                </c:pt>
                <c:pt idx="5">
                  <c:v>3522</c:v>
                </c:pt>
                <c:pt idx="6">
                  <c:v>1443</c:v>
                </c:pt>
                <c:pt idx="7">
                  <c:v>1704</c:v>
                </c:pt>
                <c:pt idx="8">
                  <c:v>1724</c:v>
                </c:pt>
                <c:pt idx="9">
                  <c:v>1559</c:v>
                </c:pt>
                <c:pt idx="10">
                  <c:v>3389</c:v>
                </c:pt>
                <c:pt idx="11">
                  <c:v>1790</c:v>
                </c:pt>
                <c:pt idx="12">
                  <c:v>4097</c:v>
                </c:pt>
                <c:pt idx="13">
                  <c:v>7484</c:v>
                </c:pt>
                <c:pt idx="14">
                  <c:v>1524</c:v>
                </c:pt>
                <c:pt idx="15">
                  <c:v>1063</c:v>
                </c:pt>
                <c:pt idx="16">
                  <c:v>1246</c:v>
                </c:pt>
                <c:pt idx="17">
                  <c:v>790</c:v>
                </c:pt>
                <c:pt idx="18">
                  <c:v>695</c:v>
                </c:pt>
                <c:pt idx="19">
                  <c:v>607</c:v>
                </c:pt>
                <c:pt idx="20">
                  <c:v>442</c:v>
                </c:pt>
                <c:pt idx="21">
                  <c:v>318</c:v>
                </c:pt>
                <c:pt idx="22">
                  <c:v>356</c:v>
                </c:pt>
                <c:pt idx="23">
                  <c:v>285</c:v>
                </c:pt>
                <c:pt idx="24">
                  <c:v>236</c:v>
                </c:pt>
                <c:pt idx="25">
                  <c:v>328</c:v>
                </c:pt>
                <c:pt idx="26">
                  <c:v>299</c:v>
                </c:pt>
                <c:pt idx="27">
                  <c:v>293</c:v>
                </c:pt>
                <c:pt idx="28">
                  <c:v>424</c:v>
                </c:pt>
                <c:pt idx="29">
                  <c:v>354</c:v>
                </c:pt>
                <c:pt idx="30">
                  <c:v>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5C-44E2-8192-4C16DCC8C32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304</c:v>
                </c:pt>
                <c:pt idx="1">
                  <c:v>218</c:v>
                </c:pt>
                <c:pt idx="2">
                  <c:v>135</c:v>
                </c:pt>
                <c:pt idx="3">
                  <c:v>87</c:v>
                </c:pt>
                <c:pt idx="4">
                  <c:v>73</c:v>
                </c:pt>
                <c:pt idx="5">
                  <c:v>18</c:v>
                </c:pt>
                <c:pt idx="6">
                  <c:v>78</c:v>
                </c:pt>
                <c:pt idx="7">
                  <c:v>259</c:v>
                </c:pt>
                <c:pt idx="8">
                  <c:v>308</c:v>
                </c:pt>
                <c:pt idx="9">
                  <c:v>52</c:v>
                </c:pt>
                <c:pt idx="10">
                  <c:v>99</c:v>
                </c:pt>
                <c:pt idx="11">
                  <c:v>37</c:v>
                </c:pt>
                <c:pt idx="12">
                  <c:v>163</c:v>
                </c:pt>
                <c:pt idx="13">
                  <c:v>547</c:v>
                </c:pt>
                <c:pt idx="14">
                  <c:v>129</c:v>
                </c:pt>
                <c:pt idx="15">
                  <c:v>92</c:v>
                </c:pt>
                <c:pt idx="16">
                  <c:v>101</c:v>
                </c:pt>
                <c:pt idx="17">
                  <c:v>32</c:v>
                </c:pt>
                <c:pt idx="18">
                  <c:v>43</c:v>
                </c:pt>
                <c:pt idx="19">
                  <c:v>38</c:v>
                </c:pt>
                <c:pt idx="20">
                  <c:v>31</c:v>
                </c:pt>
                <c:pt idx="21">
                  <c:v>7</c:v>
                </c:pt>
                <c:pt idx="22">
                  <c:v>15</c:v>
                </c:pt>
                <c:pt idx="23">
                  <c:v>16</c:v>
                </c:pt>
                <c:pt idx="24">
                  <c:v>3</c:v>
                </c:pt>
                <c:pt idx="25">
                  <c:v>1</c:v>
                </c:pt>
                <c:pt idx="26">
                  <c:v>18</c:v>
                </c:pt>
                <c:pt idx="27">
                  <c:v>26</c:v>
                </c:pt>
                <c:pt idx="28">
                  <c:v>37</c:v>
                </c:pt>
                <c:pt idx="29">
                  <c:v>40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5C-44E2-8192-4C16DCC8C3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488944"/>
        <c:axId val="290493208"/>
      </c:lineChart>
      <c:dateAx>
        <c:axId val="290488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93208"/>
        <c:crosses val="autoZero"/>
        <c:auto val="1"/>
        <c:lblOffset val="100"/>
        <c:baseTimeUnit val="days"/>
      </c:dateAx>
      <c:valAx>
        <c:axId val="29049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8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2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6</c:v>
                </c:pt>
                <c:pt idx="6">
                  <c:v>3</c:v>
                </c:pt>
                <c:pt idx="7">
                  <c:v>5</c:v>
                </c:pt>
                <c:pt idx="8">
                  <c:v>2</c:v>
                </c:pt>
                <c:pt idx="9">
                  <c:v>5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6</c:v>
                </c:pt>
                <c:pt idx="14">
                  <c:v>3</c:v>
                </c:pt>
                <c:pt idx="15">
                  <c:v>5</c:v>
                </c:pt>
                <c:pt idx="16">
                  <c:v>7</c:v>
                </c:pt>
                <c:pt idx="17">
                  <c:v>10</c:v>
                </c:pt>
                <c:pt idx="18">
                  <c:v>0</c:v>
                </c:pt>
                <c:pt idx="19">
                  <c:v>2</c:v>
                </c:pt>
                <c:pt idx="20">
                  <c:v>2</c:v>
                </c:pt>
                <c:pt idx="21">
                  <c:v>4</c:v>
                </c:pt>
                <c:pt idx="22">
                  <c:v>3</c:v>
                </c:pt>
                <c:pt idx="23">
                  <c:v>2</c:v>
                </c:pt>
                <c:pt idx="24">
                  <c:v>9</c:v>
                </c:pt>
                <c:pt idx="25">
                  <c:v>4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8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2F-43BE-8F30-FFDE15E261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0</c:v>
                </c:pt>
                <c:pt idx="11">
                  <c:v>1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2F-43BE-8F30-FFDE15E261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2F-43BE-8F30-FFDE15E261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5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2F-43BE-8F30-FFDE15E261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2F-43BE-8F30-FFDE15E26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798160"/>
        <c:axId val="343791600"/>
      </c:lineChart>
      <c:dateAx>
        <c:axId val="34379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91600"/>
        <c:crosses val="autoZero"/>
        <c:auto val="1"/>
        <c:lblOffset val="100"/>
        <c:baseTimeUnit val="days"/>
      </c:dateAx>
      <c:valAx>
        <c:axId val="34379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9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22</c:v>
                </c:pt>
                <c:pt idx="2">
                  <c:v>20</c:v>
                </c:pt>
                <c:pt idx="3">
                  <c:v>21</c:v>
                </c:pt>
                <c:pt idx="4">
                  <c:v>22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1-4359-95A6-7B13D3B247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12</c:v>
                </c:pt>
                <c:pt idx="2">
                  <c:v>10</c:v>
                </c:pt>
                <c:pt idx="3">
                  <c:v>14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31-4359-95A6-7B13D3B247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11</c:v>
                </c:pt>
                <c:pt idx="2">
                  <c:v>10</c:v>
                </c:pt>
                <c:pt idx="3">
                  <c:v>8</c:v>
                </c:pt>
                <c:pt idx="4">
                  <c:v>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31-4359-95A6-7B13D3B247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3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531-4359-95A6-7B13D3B247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531-4359-95A6-7B13D3B24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182000"/>
        <c:axId val="331181344"/>
      </c:barChart>
      <c:catAx>
        <c:axId val="33118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81344"/>
        <c:crosses val="autoZero"/>
        <c:auto val="1"/>
        <c:lblAlgn val="ctr"/>
        <c:lblOffset val="100"/>
        <c:noMultiLvlLbl val="0"/>
      </c:catAx>
      <c:valAx>
        <c:axId val="33118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8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1.1103967289772001</c:v>
                </c:pt>
                <c:pt idx="1">
                  <c:v>0.74106090010076997</c:v>
                </c:pt>
                <c:pt idx="2">
                  <c:v>0.40122417924942999</c:v>
                </c:pt>
                <c:pt idx="3">
                  <c:v>0.79471099266934997</c:v>
                </c:pt>
                <c:pt idx="4">
                  <c:v>0.48566430685489997</c:v>
                </c:pt>
                <c:pt idx="5">
                  <c:v>0.41387901804645</c:v>
                </c:pt>
                <c:pt idx="6">
                  <c:v>1.1115386690618001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10-4FCA-97D7-B0358E0713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0.72242260050315998</c:v>
                </c:pt>
                <c:pt idx="1">
                  <c:v>0.55473161719824005</c:v>
                </c:pt>
                <c:pt idx="2">
                  <c:v>0.8525131442735</c:v>
                </c:pt>
                <c:pt idx="3">
                  <c:v>0.97795273779435998</c:v>
                </c:pt>
                <c:pt idx="4">
                  <c:v>0.45414661556521002</c:v>
                </c:pt>
                <c:pt idx="5">
                  <c:v>0.56086553050642995</c:v>
                </c:pt>
                <c:pt idx="6">
                  <c:v>2.2905950676112998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10-4FCA-97D7-B0358E0713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0.21006803132197999</c:v>
                </c:pt>
                <c:pt idx="1">
                  <c:v>0.15479118727210001</c:v>
                </c:pt>
                <c:pt idx="2">
                  <c:v>0.18060059186683999</c:v>
                </c:pt>
                <c:pt idx="3">
                  <c:v>0.17820687388931</c:v>
                </c:pt>
                <c:pt idx="4">
                  <c:v>1.3954384328181999</c:v>
                </c:pt>
                <c:pt idx="5">
                  <c:v>0.19785550567724999</c:v>
                </c:pt>
                <c:pt idx="6">
                  <c:v>0.35018158263000998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10-4FCA-97D7-B0358E0713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0.64276475975823999</c:v>
                </c:pt>
                <c:pt idx="1">
                  <c:v>1.1202039390381</c:v>
                </c:pt>
                <c:pt idx="2">
                  <c:v>1.2947207375726</c:v>
                </c:pt>
                <c:pt idx="3">
                  <c:v>1.2469548434552</c:v>
                </c:pt>
                <c:pt idx="4">
                  <c:v>1.2362468374216999</c:v>
                </c:pt>
                <c:pt idx="5">
                  <c:v>0.37150532804094999</c:v>
                </c:pt>
                <c:pt idx="6">
                  <c:v>2.2662816093550999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310-4FCA-97D7-B0358E0713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0.73834414881911004</c:v>
                </c:pt>
                <c:pt idx="1">
                  <c:v>0.68628556950976005</c:v>
                </c:pt>
                <c:pt idx="2">
                  <c:v>0.62881770620468003</c:v>
                </c:pt>
                <c:pt idx="3">
                  <c:v>0.56345937735596996</c:v>
                </c:pt>
                <c:pt idx="4">
                  <c:v>0.50756652494651</c:v>
                </c:pt>
                <c:pt idx="5">
                  <c:v>0.94824286113211997</c:v>
                </c:pt>
                <c:pt idx="6">
                  <c:v>1.5679394181327999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310-4FCA-97D7-B0358E071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173800"/>
        <c:axId val="331176752"/>
      </c:barChart>
      <c:catAx>
        <c:axId val="33117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76752"/>
        <c:crosses val="autoZero"/>
        <c:auto val="1"/>
        <c:lblAlgn val="ctr"/>
        <c:lblOffset val="100"/>
        <c:noMultiLvlLbl val="0"/>
      </c:catAx>
      <c:valAx>
        <c:axId val="33117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7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C3-4522-8812-BFADA9D296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</c:v>
                </c:pt>
                <c:pt idx="1">
                  <c:v>17</c:v>
                </c:pt>
                <c:pt idx="2">
                  <c:v>3</c:v>
                </c:pt>
                <c:pt idx="3">
                  <c:v>10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C3-4522-8812-BFADA9D296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44</c:v>
                </c:pt>
                <c:pt idx="1">
                  <c:v>24</c:v>
                </c:pt>
                <c:pt idx="2">
                  <c:v>13</c:v>
                </c:pt>
                <c:pt idx="3">
                  <c:v>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C3-4522-8812-BFADA9D296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C3-4522-8812-BFADA9D296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44</c:v>
                </c:pt>
                <c:pt idx="1">
                  <c:v>24</c:v>
                </c:pt>
                <c:pt idx="2">
                  <c:v>24</c:v>
                </c:pt>
                <c:pt idx="3">
                  <c:v>29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AC3-4522-8812-BFADA9D29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920848"/>
        <c:axId val="237922160"/>
      </c:barChart>
      <c:catAx>
        <c:axId val="23792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22160"/>
        <c:crosses val="autoZero"/>
        <c:auto val="1"/>
        <c:lblAlgn val="ctr"/>
        <c:lblOffset val="100"/>
        <c:noMultiLvlLbl val="0"/>
      </c:catAx>
      <c:valAx>
        <c:axId val="23792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92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0.3718797624563</c:v>
                </c:pt>
                <c:pt idx="4">
                  <c:v>7.4656467604668002</c:v>
                </c:pt>
                <c:pt idx="5">
                  <c:v>0</c:v>
                </c:pt>
                <c:pt idx="6">
                  <c:v>0</c:v>
                </c:pt>
                <c:pt idx="7">
                  <c:v>5.2410742501590004</c:v>
                </c:pt>
                <c:pt idx="8">
                  <c:v>0.34931436700523</c:v>
                </c:pt>
                <c:pt idx="9">
                  <c:v>0.53872050920505998</c:v>
                </c:pt>
                <c:pt idx="10">
                  <c:v>0.27255549706621002</c:v>
                </c:pt>
                <c:pt idx="11">
                  <c:v>0.9448343166216</c:v>
                </c:pt>
                <c:pt idx="12">
                  <c:v>0.22039991542738999</c:v>
                </c:pt>
                <c:pt idx="13">
                  <c:v>0.21270935083980999</c:v>
                </c:pt>
                <c:pt idx="14">
                  <c:v>0.41581982514266003</c:v>
                </c:pt>
                <c:pt idx="15">
                  <c:v>0.69503755615232998</c:v>
                </c:pt>
                <c:pt idx="16">
                  <c:v>0.65732580559338005</c:v>
                </c:pt>
                <c:pt idx="17">
                  <c:v>0.64016860516732998</c:v>
                </c:pt>
                <c:pt idx="18">
                  <c:v>0.82610778151924003</c:v>
                </c:pt>
                <c:pt idx="19">
                  <c:v>0.36615191479258002</c:v>
                </c:pt>
                <c:pt idx="20">
                  <c:v>0.74118326631895004</c:v>
                </c:pt>
                <c:pt idx="21">
                  <c:v>0.55981027827829999</c:v>
                </c:pt>
                <c:pt idx="22">
                  <c:v>0.70784482429892004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A3-4074-B15C-48FBC28D34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0.70462223933751</c:v>
                </c:pt>
                <c:pt idx="10">
                  <c:v>0.25599792983623998</c:v>
                </c:pt>
                <c:pt idx="11">
                  <c:v>1.7896665534970999</c:v>
                </c:pt>
                <c:pt idx="12">
                  <c:v>0.61125168478627001</c:v>
                </c:pt>
                <c:pt idx="13">
                  <c:v>1.0372175136277999</c:v>
                </c:pt>
                <c:pt idx="14">
                  <c:v>0.54684709386700003</c:v>
                </c:pt>
                <c:pt idx="15">
                  <c:v>2.0839754401649002</c:v>
                </c:pt>
                <c:pt idx="16">
                  <c:v>1.1057561574785</c:v>
                </c:pt>
                <c:pt idx="17">
                  <c:v>0.62862904543682996</c:v>
                </c:pt>
                <c:pt idx="18">
                  <c:v>0.50006656365741997</c:v>
                </c:pt>
                <c:pt idx="19">
                  <c:v>0.71717521527729999</c:v>
                </c:pt>
                <c:pt idx="20">
                  <c:v>0.63160632960282004</c:v>
                </c:pt>
                <c:pt idx="21">
                  <c:v>0.92788547785108</c:v>
                </c:pt>
                <c:pt idx="22">
                  <c:v>1.0237082284701</c:v>
                </c:pt>
                <c:pt idx="23">
                  <c:v>2.3822154002978002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A3-4074-B15C-48FBC28D34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8.8822078235192004E-2</c:v>
                </c:pt>
                <c:pt idx="11">
                  <c:v>0.22373910103999001</c:v>
                </c:pt>
                <c:pt idx="12">
                  <c:v>0.12652897041298999</c:v>
                </c:pt>
                <c:pt idx="13">
                  <c:v>0.24389875416175999</c:v>
                </c:pt>
                <c:pt idx="14">
                  <c:v>0.39733873693872002</c:v>
                </c:pt>
                <c:pt idx="15">
                  <c:v>0.10946959181502</c:v>
                </c:pt>
                <c:pt idx="16">
                  <c:v>0.43987702139473001</c:v>
                </c:pt>
                <c:pt idx="17">
                  <c:v>0.24525217349702999</c:v>
                </c:pt>
                <c:pt idx="18">
                  <c:v>0.23306690306990999</c:v>
                </c:pt>
                <c:pt idx="19">
                  <c:v>0.18197509834323</c:v>
                </c:pt>
                <c:pt idx="20">
                  <c:v>0.13634912931071999</c:v>
                </c:pt>
                <c:pt idx="21">
                  <c:v>0.18979345561948999</c:v>
                </c:pt>
                <c:pt idx="22">
                  <c:v>0.22246436887537999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A3-4074-B15C-48FBC28D34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4.0794189988914002</c:v>
                </c:pt>
                <c:pt idx="8">
                  <c:v>0</c:v>
                </c:pt>
                <c:pt idx="9">
                  <c:v>1.7142376946124001</c:v>
                </c:pt>
                <c:pt idx="10">
                  <c:v>1.3890890991186</c:v>
                </c:pt>
                <c:pt idx="11">
                  <c:v>1.1909617740314</c:v>
                </c:pt>
                <c:pt idx="12">
                  <c:v>1.2085120411639001</c:v>
                </c:pt>
                <c:pt idx="13">
                  <c:v>7.9641366916937999</c:v>
                </c:pt>
                <c:pt idx="14">
                  <c:v>0.59399412405421004</c:v>
                </c:pt>
                <c:pt idx="15">
                  <c:v>0.85120411639414995</c:v>
                </c:pt>
                <c:pt idx="16">
                  <c:v>0.64396228793427002</c:v>
                </c:pt>
                <c:pt idx="17">
                  <c:v>1.1425234676914999</c:v>
                </c:pt>
                <c:pt idx="18">
                  <c:v>0.61493808925103</c:v>
                </c:pt>
                <c:pt idx="19">
                  <c:v>0.92860197954946999</c:v>
                </c:pt>
                <c:pt idx="20">
                  <c:v>0.76718584860228001</c:v>
                </c:pt>
                <c:pt idx="21">
                  <c:v>1.8455253282999</c:v>
                </c:pt>
                <c:pt idx="22">
                  <c:v>2.1570183292016001</c:v>
                </c:pt>
                <c:pt idx="23">
                  <c:v>1.4281974291929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A3-4074-B15C-48FBC28D34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1.0025340806097001</c:v>
                </c:pt>
                <c:pt idx="10">
                  <c:v>0.83106745833564999</c:v>
                </c:pt>
                <c:pt idx="11">
                  <c:v>0.64948917620799995</c:v>
                </c:pt>
                <c:pt idx="12">
                  <c:v>0.51250393059948995</c:v>
                </c:pt>
                <c:pt idx="13">
                  <c:v>1.6564008656567</c:v>
                </c:pt>
                <c:pt idx="14">
                  <c:v>0</c:v>
                </c:pt>
                <c:pt idx="15">
                  <c:v>0.73938429856525001</c:v>
                </c:pt>
                <c:pt idx="16">
                  <c:v>0.61650296875866994</c:v>
                </c:pt>
                <c:pt idx="17">
                  <c:v>0.98459205001572003</c:v>
                </c:pt>
                <c:pt idx="18">
                  <c:v>0.96862302622248997</c:v>
                </c:pt>
                <c:pt idx="19">
                  <c:v>0.68457170338309004</c:v>
                </c:pt>
                <c:pt idx="20">
                  <c:v>0.56693117289089001</c:v>
                </c:pt>
                <c:pt idx="21">
                  <c:v>0</c:v>
                </c:pt>
                <c:pt idx="22">
                  <c:v>2.8501932930099998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A3-4074-B15C-48FBC28D3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24872"/>
        <c:axId val="284316016"/>
      </c:lineChart>
      <c:catAx>
        <c:axId val="28432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16016"/>
        <c:crosses val="autoZero"/>
        <c:auto val="1"/>
        <c:lblAlgn val="ctr"/>
        <c:lblOffset val="100"/>
        <c:noMultiLvlLbl val="0"/>
      </c:catAx>
      <c:valAx>
        <c:axId val="28431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2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5</c:v>
                </c:pt>
                <c:pt idx="11">
                  <c:v>9</c:v>
                </c:pt>
                <c:pt idx="12">
                  <c:v>13</c:v>
                </c:pt>
                <c:pt idx="13">
                  <c:v>3</c:v>
                </c:pt>
                <c:pt idx="14">
                  <c:v>2</c:v>
                </c:pt>
                <c:pt idx="15">
                  <c:v>5</c:v>
                </c:pt>
                <c:pt idx="16">
                  <c:v>9</c:v>
                </c:pt>
                <c:pt idx="17">
                  <c:v>9</c:v>
                </c:pt>
                <c:pt idx="18">
                  <c:v>19</c:v>
                </c:pt>
                <c:pt idx="19">
                  <c:v>11</c:v>
                </c:pt>
                <c:pt idx="20">
                  <c:v>9</c:v>
                </c:pt>
                <c:pt idx="21">
                  <c:v>6</c:v>
                </c:pt>
                <c:pt idx="22">
                  <c:v>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1C-4C8C-9E6D-0F05021670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8</c:v>
                </c:pt>
                <c:pt idx="13">
                  <c:v>6</c:v>
                </c:pt>
                <c:pt idx="14">
                  <c:v>5</c:v>
                </c:pt>
                <c:pt idx="15">
                  <c:v>1</c:v>
                </c:pt>
                <c:pt idx="16">
                  <c:v>4</c:v>
                </c:pt>
                <c:pt idx="17">
                  <c:v>9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8</c:v>
                </c:pt>
                <c:pt idx="22">
                  <c:v>6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1C-4C8C-9E6D-0F05021670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4</c:v>
                </c:pt>
                <c:pt idx="12">
                  <c:v>1</c:v>
                </c:pt>
                <c:pt idx="13">
                  <c:v>4</c:v>
                </c:pt>
                <c:pt idx="14">
                  <c:v>1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7</c:v>
                </c:pt>
                <c:pt idx="19">
                  <c:v>5</c:v>
                </c:pt>
                <c:pt idx="20">
                  <c:v>1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1C-4C8C-9E6D-0F05021670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4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3</c:v>
                </c:pt>
                <c:pt idx="19">
                  <c:v>6</c:v>
                </c:pt>
                <c:pt idx="20">
                  <c:v>8</c:v>
                </c:pt>
                <c:pt idx="21">
                  <c:v>1</c:v>
                </c:pt>
                <c:pt idx="22">
                  <c:v>4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1C-4C8C-9E6D-0F05021670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6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1C-4C8C-9E6D-0F0502167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20280"/>
        <c:axId val="284317328"/>
      </c:lineChart>
      <c:catAx>
        <c:axId val="28432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17328"/>
        <c:crosses val="autoZero"/>
        <c:auto val="1"/>
        <c:lblAlgn val="ctr"/>
        <c:lblOffset val="100"/>
        <c:noMultiLvlLbl val="0"/>
      </c:catAx>
      <c:valAx>
        <c:axId val="28431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2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0.72236443971915998</c:v>
                </c:pt>
                <c:pt idx="1">
                  <c:v>0.33266121009642002</c:v>
                </c:pt>
                <c:pt idx="2">
                  <c:v>0.70327711004627003</c:v>
                </c:pt>
                <c:pt idx="3">
                  <c:v>0</c:v>
                </c:pt>
                <c:pt idx="4">
                  <c:v>0.75051099351820005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8-4280-838C-4DF485C3D3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9.9483927128022995E-2</c:v>
                </c:pt>
                <c:pt idx="1">
                  <c:v>0</c:v>
                </c:pt>
                <c:pt idx="2">
                  <c:v>1.3381697375276</c:v>
                </c:pt>
                <c:pt idx="3">
                  <c:v>0</c:v>
                </c:pt>
                <c:pt idx="4">
                  <c:v>0.64202072626657003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78-4280-838C-4DF485C3D33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0.22638850896186</c:v>
                </c:pt>
                <c:pt idx="3">
                  <c:v>0</c:v>
                </c:pt>
                <c:pt idx="4">
                  <c:v>0.22242977365711999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78-4280-838C-4DF485C3D33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2.5646770008544002</c:v>
                </c:pt>
                <c:pt idx="3">
                  <c:v>0</c:v>
                </c:pt>
                <c:pt idx="4">
                  <c:v>1.2142868418032999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78-4280-838C-4DF485C3D33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0.87209998557278001</c:v>
                </c:pt>
                <c:pt idx="3">
                  <c:v>0</c:v>
                </c:pt>
                <c:pt idx="4">
                  <c:v>0.83952694533064998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78-4280-838C-4DF485C3D3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320608"/>
        <c:axId val="284320936"/>
      </c:barChart>
      <c:catAx>
        <c:axId val="284320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20936"/>
        <c:crosses val="autoZero"/>
        <c:auto val="1"/>
        <c:lblAlgn val="ctr"/>
        <c:lblOffset val="100"/>
        <c:noMultiLvlLbl val="0"/>
      </c:catAx>
      <c:valAx>
        <c:axId val="28432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20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938139</c:v>
                </c:pt>
                <c:pt idx="1">
                  <c:v>1637460</c:v>
                </c:pt>
                <c:pt idx="2">
                  <c:v>29730</c:v>
                </c:pt>
                <c:pt idx="3">
                  <c:v>529936</c:v>
                </c:pt>
                <c:pt idx="4">
                  <c:v>106086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DF-4870-88D0-108C0512AF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296028</c:v>
                </c:pt>
                <c:pt idx="1">
                  <c:v>373541</c:v>
                </c:pt>
                <c:pt idx="2">
                  <c:v>3238</c:v>
                </c:pt>
                <c:pt idx="3">
                  <c:v>131448</c:v>
                </c:pt>
                <c:pt idx="4">
                  <c:v>15630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DF-4870-88D0-108C0512AF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14951</c:v>
                </c:pt>
                <c:pt idx="1">
                  <c:v>21398</c:v>
                </c:pt>
                <c:pt idx="2">
                  <c:v>1329</c:v>
                </c:pt>
                <c:pt idx="3">
                  <c:v>6482</c:v>
                </c:pt>
                <c:pt idx="4">
                  <c:v>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DF-4870-88D0-108C0512AF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2505</c:v>
                </c:pt>
                <c:pt idx="1">
                  <c:v>3755</c:v>
                </c:pt>
                <c:pt idx="2">
                  <c:v>103</c:v>
                </c:pt>
                <c:pt idx="3">
                  <c:v>1109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4DF-4870-88D0-108C0512AF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23557</c:v>
                </c:pt>
                <c:pt idx="1">
                  <c:v>1914</c:v>
                </c:pt>
                <c:pt idx="2">
                  <c:v>115</c:v>
                </c:pt>
                <c:pt idx="3">
                  <c:v>511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DF-4870-88D0-108C0512AF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25999</c:v>
                </c:pt>
                <c:pt idx="1">
                  <c:v>9112</c:v>
                </c:pt>
                <c:pt idx="2">
                  <c:v>670</c:v>
                </c:pt>
                <c:pt idx="3">
                  <c:v>6598</c:v>
                </c:pt>
                <c:pt idx="4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4DF-4870-88D0-108C0512AF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197505</c:v>
                </c:pt>
                <c:pt idx="1">
                  <c:v>249817</c:v>
                </c:pt>
                <c:pt idx="2">
                  <c:v>3818</c:v>
                </c:pt>
                <c:pt idx="3">
                  <c:v>97392</c:v>
                </c:pt>
                <c:pt idx="4">
                  <c:v>6982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4DF-4870-88D0-108C0512AF2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Cristina Fernandez de Kirchner</c:v>
                </c:pt>
                <c:pt idx="1">
                  <c:v>Mauricio Macri</c:v>
                </c:pt>
                <c:pt idx="2">
                  <c:v>Florencio Randazzo</c:v>
                </c:pt>
                <c:pt idx="3">
                  <c:v>María Eugenia Vidal</c:v>
                </c:pt>
                <c:pt idx="4">
                  <c:v>Esteban Bullrich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298260</c:v>
                </c:pt>
                <c:pt idx="1">
                  <c:v>283317</c:v>
                </c:pt>
                <c:pt idx="2">
                  <c:v>8411</c:v>
                </c:pt>
                <c:pt idx="3">
                  <c:v>120786</c:v>
                </c:pt>
                <c:pt idx="4">
                  <c:v>8780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4DF-4870-88D0-108C0512A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179400"/>
        <c:axId val="327183992"/>
      </c:barChart>
      <c:catAx>
        <c:axId val="32717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83992"/>
        <c:crosses val="autoZero"/>
        <c:auto val="1"/>
        <c:lblAlgn val="ctr"/>
        <c:lblOffset val="100"/>
        <c:noMultiLvlLbl val="0"/>
      </c:catAx>
      <c:valAx>
        <c:axId val="32718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7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Cristina Fernandez de Kirchner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1D-4830-85DB-9026A3856C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Mauricio Macri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1D-4830-85DB-9026A3856C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Florencio Randazzo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1D-4830-85DB-9026A3856C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María Eugenia Vidal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1D-4830-85DB-9026A3856C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Esteban Bullrich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1D-4830-85DB-9026A3856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503048"/>
        <c:axId val="290503376"/>
      </c:barChart>
      <c:catAx>
        <c:axId val="29050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03376"/>
        <c:crosses val="autoZero"/>
        <c:auto val="1"/>
        <c:lblAlgn val="ctr"/>
        <c:lblOffset val="100"/>
        <c:noMultiLvlLbl val="0"/>
      </c:catAx>
      <c:valAx>
        <c:axId val="29050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0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D9EC2-8082-46E3-9265-1CC709335D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4B2161-E669-484C-AF19-299784DAB8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759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D9BFB-F219-4916-9BFC-D957A9834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518E72-7940-465E-8012-DCF1F9DBAC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6563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336887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03633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70775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49381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64497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1767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34628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0808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0263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2226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8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Cristina Fernandez de Kirchner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2298609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65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Mauricio Macri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4422825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5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Florencio Randazzo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34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María Eugenia Vidal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4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Esteban Bullrich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239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4A999-A765-4BFA-BD1B-3427CED5E2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295340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09717-20DF-46ED-BA6D-8C2294F74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CEB12A-5148-4AE8-BD29-8B2F4E6B2D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090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D5224-B5C8-4003-999C-6995C7F545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A8E8B-5FA9-45CE-B47F-B3F3D8D48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939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FA051-C692-4CBB-89D0-EA0376592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60869E-F609-41A9-BE50-6510F7943B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6740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5E432-A2F5-4641-889A-E168744DB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5D4D9-9F1C-4AC7-B549-52EE603BE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38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6927F-6941-4683-A788-075AC4AC5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370141-C35E-4237-A612-102A671D91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235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C8BB3-B800-4826-8C7A-1C7CB8A7E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C416E-F409-4D35-8DE6-DFA99AE4C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422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1F8EC-C7A1-41EA-A0A8-02BF296A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649F09-D23F-4DE4-814A-76F2A6066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4406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A4256-C626-4B0B-A0D1-9D33FA0609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709DA-F051-49A9-ADE3-517E816F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944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6419-3454-4ADB-904F-200D28EBB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9CCEA9-411E-4499-8A02-C85DC1D3D7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6830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4644DF-ADA0-4CBD-8EC3-1F79C1767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FC446-27DA-4B03-AB18-65CEC9088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97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66A27-0432-44A8-8C40-E5B871B8A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AD9F4-4B9F-49F1-9046-56362DF1D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1909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43857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2407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5894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18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865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6224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3880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3566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93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23:54:17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¡¡GRACIAS!!
¡Gracias a cada argentino que fue a votar para decir que el cambio está más vivo que nunca!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291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- 2017-08-14 04:34:31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23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- 2017-08-03 16:36:13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2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13:00:13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VOTANDO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3.3865%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34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- 2017-08-13 22:43:27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COSTA SALGUERO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70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- 2017-08-13 11:38:54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Hola, buen día a todos y a todas. Estoy en casa con Néstor Iván analizando el impacto de campaña en las redes…
Naaa!! Es un chiste, estamos mirando dibujitos. Buena jornada democrática para todxs.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5.4807%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712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- 2017-08-13 13:18:40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¡Feliz! 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7.9273%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8384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23A7C-571E-4B44-85E5-9A50D74552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024202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AC073-0DD6-49F9-A061-06552682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4FADD-40EC-494D-8C44-278BDE8E95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521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69059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626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448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467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825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2137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170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873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74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21:15:19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#YoNoAflojo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77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- 2017-08-11 07:33:16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buen día, estamos a minutos de entrar en la veda electoral...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92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- 2017-08-20 11:05:13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DÍA A TODOS LOS NIÑOS!!!!
(Feliz día, Antonia!!)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30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- 2017-08-16 15:33:35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BIEN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7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- 2017-08-14 11:40:30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¡SÍ SE PUEDE!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99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- 2017-08-13 22:10:40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 DESDE EL BÚNKER DE 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5.5818%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6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- 2017-08-10 16:58:28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Cierre de campaña de Unidad Ciudadana en la Provincia de Buenos Aires #tuvoztuvoto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8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- 2017-08-02 21:21:02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OFRENDA A LA PACHAMAMA EN JUJUY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876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EC733-7696-4E3E-B16E-AADDEE600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972290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80FBD-B9FA-455D-92B5-E8292EBB3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13B45-976F-40EE-A75B-E093E2517A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501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6561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0009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0262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9776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097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842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2277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5975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15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- 2017-08-15 20:25:26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[AHORA] #UnidadCiudadana Cristina con Agustin Rossi en el Instituto PATRIA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6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María Eugenia Vidal - 2017-08-11 07:58:32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AFLOJEMOS, JUNTOS ES 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04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- 2017-08-08 23:07:42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“ESTOY ACÁ PARA TRABAJAR POR Y PARA LOS ARGENTINOS” 
Video de la entrevista con Viviana Canosa, cortesía de Infobae.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498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- 2017-08-30 18:07:16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Cristina en La Plata #GanóLaMayoría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1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- 2017-08-28 14:00:34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METROBUS AHORA GENERA ENERGÍA SOLAR 
Se instalaron más de 300 paneles en las paradas del Metrobus 9 de Julio. Generarán el equivalente a lo que consumen casi 200 hogares en un año, de energía limpia que se aprovechará en la ciudad.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48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- 2017-08-14 18:07:01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[EN VIVO] Conferencia de prensa de Unidad Ciudadana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447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F8E10-9D08-483C-BA7D-63EED47F5C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346656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42CD3-DC42-4749-A6E8-B90CE2D3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CF8F7-6FE9-4D33-830F-413F4BA60F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8993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22040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4328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7091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910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859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499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9670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7394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2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22:37:47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ENTREVISTA CON SANTIAGO DEL MORO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23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- 2017-08-25 17:16:52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ORGULLO: LOS PUMPAS XV SON CAMPEONES DEL MUNDO
El equipo nacional de rugby inclusivo ganó hoy el mundial en España. ¡¡Felicitaciones campeones!!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84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- 2017-08-03 21:47:30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08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- 2017-08-10 19:08:57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VIVO: CIERRE DE CAMPAÑA EN CÓRDOBA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117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160999-B06E-4A24-8609-DE9C8F9358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1196494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962E5-7831-4281-A6B8-0508BAC4F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32F5B7-55D7-4B9A-ACC6-7657B98F1E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261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7F933-8D34-4155-9335-7BF31A299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E11CB-266B-4768-8AF0-FDD7467CE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842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D81C-6009-4C77-8A5E-8F7450BC8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B85D39-62C5-434D-840E-DF723EA432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5068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6CF32D-E641-4740-802C-F85FE2FBC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E059A-21BF-4ED9-9F36-83C2E802E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996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856DB-1EA9-4524-B8C1-6A293AAC2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287A83-3FC3-451E-BCF3-1EE8D1206F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051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93527-0571-47C9-B310-E2BC472D6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8126E-E656-4DDA-AF22-81AF37DCC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393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CBF8F-A468-416E-A77F-AEB1D885D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271767-01E3-420E-BC24-47BD30E3D5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197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FE9F0-D89C-43CB-92AB-3F7E5E77F8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BD3A4-522F-421E-BBFF-EEA209294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2854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A0FBC-8BDA-4F6A-8290-3B1C17FA0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B3C92C-360D-45E5-9059-8FE75C96F3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3789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CE0B11-3F74-429F-8920-B9AD6C26BA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D7B0BC-F6B1-4782-90F9-2DA206A98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28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27D9-B247-42EC-935C-154EF627F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F2F287-47C4-4294-8FD3-939B98358D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999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68F4B-4509-4C6C-B683-16BFB95A9A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3F47F-529D-40AA-9BA4-FCF74FFC1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6155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4B44-D912-40E4-B5C5-E6DC8D5E1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971135-D47F-4FA7-A767-A7A8B50260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19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1AE53-6B5F-486C-A405-1F32B806F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C66DF-6AE1-4A58-8267-D000B4B82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484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A4243-F1B4-4B7E-9DCF-52F0D0C88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C1DC20-3A09-4678-9E3A-E7C441F893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5583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B4D6CA-3541-4F69-BBEB-AFFED5A088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A047F-A912-4885-BA40-4E0DD8483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252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1A421-BB9A-401D-AEFD-159D3DCBE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3D7D33-B817-41C2-816A-67D43BEBD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077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504852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3405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367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783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066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09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Esteban Quito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(122), María Eugenia Vidal (1099)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44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Andreassi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(1), Mauricio Macri (386), María Eugenia Vidal (102), Esteban Bullrich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665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Luna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(26), Mauricio Macri (542)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76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Marcos Ferreyra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(6), Mauricio Macri (217), María Eugenia Vidal (210)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5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Gerardo Velazco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(24), Mauricio Macri (349)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86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Portillo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(352), Mauricio Macri (5)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7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Renee Cantaloube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(346)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00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Nahuel Powell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(164), María Eugenia Vidal (116), Esteban Bullrich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1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Raul Fernandez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(1), Mauricio Macri (266)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20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06597-6B04-4FA0-B5CC-C5AE52B64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4054259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A4B2-CB41-40B5-97BF-32B9D6DBB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AC76F-3051-4BA3-A0DD-855617DA8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117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8968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5446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8057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323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550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071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 Persico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(166), María Eugenia Vidal (60)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76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Buero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Cristina Fernandez de Kirchner (223)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600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Silvia 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(78), María Eugenia Vidal (139)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38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Hector 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(130), Florencio Randazzo (2), María Eugenia Vidal (82), Esteban Bullrich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01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 Maris Rabino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(143), Esteban Bullrich (63)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83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Sabino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Mauricio Macri (2), María Eugenia Vidal (202)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848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1073D-43BC-4087-A435-E8B741A93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00885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8A4FB-C8FD-4D11-A1BA-A1CA321A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B4247A-BC4E-4B4A-9D20-A277B840F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2337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070CD-8590-4EAD-A4C1-BB8E014A7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C7B818-B5F5-4DC4-8029-C78D45274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2935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993</Words>
  <Application>Microsoft Office PowerPoint</Application>
  <PresentationFormat>On-screen Show (4:3)</PresentationFormat>
  <Paragraphs>435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2017-09-03T14:54:43Z</dcterms:created>
  <dcterms:modified xsi:type="dcterms:W3CDTF">2017-09-03T14:55:35Z</dcterms:modified>
</cp:coreProperties>
</file>