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2264776</c:v>
                </c:pt>
                <c:pt idx="1">
                  <c:v>2265232</c:v>
                </c:pt>
                <c:pt idx="2">
                  <c:v>2265616</c:v>
                </c:pt>
                <c:pt idx="3">
                  <c:v>2265890</c:v>
                </c:pt>
                <c:pt idx="4">
                  <c:v>2266253</c:v>
                </c:pt>
                <c:pt idx="5">
                  <c:v>2266686</c:v>
                </c:pt>
                <c:pt idx="6">
                  <c:v>2267468</c:v>
                </c:pt>
                <c:pt idx="7">
                  <c:v>2268187</c:v>
                </c:pt>
                <c:pt idx="8">
                  <c:v>2268972</c:v>
                </c:pt>
                <c:pt idx="9">
                  <c:v>2269746</c:v>
                </c:pt>
                <c:pt idx="10">
                  <c:v>2274345</c:v>
                </c:pt>
                <c:pt idx="11">
                  <c:v>2277027</c:v>
                </c:pt>
                <c:pt idx="12">
                  <c:v>2283267</c:v>
                </c:pt>
                <c:pt idx="13">
                  <c:v>2290427</c:v>
                </c:pt>
                <c:pt idx="14">
                  <c:v>2292165</c:v>
                </c:pt>
                <c:pt idx="15">
                  <c:v>2293235</c:v>
                </c:pt>
                <c:pt idx="16">
                  <c:v>2293756</c:v>
                </c:pt>
                <c:pt idx="17">
                  <c:v>2294589</c:v>
                </c:pt>
                <c:pt idx="18">
                  <c:v>2294941</c:v>
                </c:pt>
                <c:pt idx="19">
                  <c:v>2295141</c:v>
                </c:pt>
                <c:pt idx="20">
                  <c:v>2295403</c:v>
                </c:pt>
                <c:pt idx="21">
                  <c:v>2295594</c:v>
                </c:pt>
                <c:pt idx="22">
                  <c:v>2295704</c:v>
                </c:pt>
                <c:pt idx="23">
                  <c:v>2295841</c:v>
                </c:pt>
                <c:pt idx="24">
                  <c:v>2296128</c:v>
                </c:pt>
                <c:pt idx="25">
                  <c:v>2296474</c:v>
                </c:pt>
                <c:pt idx="26">
                  <c:v>2296763</c:v>
                </c:pt>
                <c:pt idx="27">
                  <c:v>2296956</c:v>
                </c:pt>
                <c:pt idx="28">
                  <c:v>2297235</c:v>
                </c:pt>
                <c:pt idx="29">
                  <c:v>2298002</c:v>
                </c:pt>
                <c:pt idx="30">
                  <c:v>2298609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E-4F5F-9A47-34CCA47430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4396606</c:v>
                </c:pt>
                <c:pt idx="1">
                  <c:v>4397071</c:v>
                </c:pt>
                <c:pt idx="2">
                  <c:v>4397844</c:v>
                </c:pt>
                <c:pt idx="3">
                  <c:v>4398566</c:v>
                </c:pt>
                <c:pt idx="4">
                  <c:v>4398999</c:v>
                </c:pt>
                <c:pt idx="5">
                  <c:v>4399295</c:v>
                </c:pt>
                <c:pt idx="6">
                  <c:v>4399780</c:v>
                </c:pt>
                <c:pt idx="7">
                  <c:v>4401108</c:v>
                </c:pt>
                <c:pt idx="8">
                  <c:v>4402438</c:v>
                </c:pt>
                <c:pt idx="9">
                  <c:v>4404049</c:v>
                </c:pt>
                <c:pt idx="10">
                  <c:v>4405528</c:v>
                </c:pt>
                <c:pt idx="11">
                  <c:v>4405964</c:v>
                </c:pt>
                <c:pt idx="12">
                  <c:v>4407062</c:v>
                </c:pt>
                <c:pt idx="13">
                  <c:v>4411716</c:v>
                </c:pt>
                <c:pt idx="14">
                  <c:v>4413084</c:v>
                </c:pt>
                <c:pt idx="15">
                  <c:v>4414200</c:v>
                </c:pt>
                <c:pt idx="16">
                  <c:v>4415136</c:v>
                </c:pt>
                <c:pt idx="17">
                  <c:v>4415882</c:v>
                </c:pt>
                <c:pt idx="18">
                  <c:v>4416436</c:v>
                </c:pt>
                <c:pt idx="19">
                  <c:v>4417222</c:v>
                </c:pt>
                <c:pt idx="20">
                  <c:v>4417711</c:v>
                </c:pt>
                <c:pt idx="21">
                  <c:v>4418205</c:v>
                </c:pt>
                <c:pt idx="22">
                  <c:v>4418678</c:v>
                </c:pt>
                <c:pt idx="23">
                  <c:v>4419187</c:v>
                </c:pt>
                <c:pt idx="24">
                  <c:v>4419634</c:v>
                </c:pt>
                <c:pt idx="25">
                  <c:v>4420232</c:v>
                </c:pt>
                <c:pt idx="26">
                  <c:v>4420770</c:v>
                </c:pt>
                <c:pt idx="27">
                  <c:v>4421295</c:v>
                </c:pt>
                <c:pt idx="28">
                  <c:v>4421812</c:v>
                </c:pt>
                <c:pt idx="29">
                  <c:v>4422414</c:v>
                </c:pt>
                <c:pt idx="30">
                  <c:v>4422825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CE-4F5F-9A47-34CCA47430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529521</c:v>
                </c:pt>
                <c:pt idx="1">
                  <c:v>529558</c:v>
                </c:pt>
                <c:pt idx="2">
                  <c:v>529594</c:v>
                </c:pt>
                <c:pt idx="3">
                  <c:v>529734</c:v>
                </c:pt>
                <c:pt idx="4">
                  <c:v>529682</c:v>
                </c:pt>
                <c:pt idx="5">
                  <c:v>529784</c:v>
                </c:pt>
                <c:pt idx="6">
                  <c:v>529957</c:v>
                </c:pt>
                <c:pt idx="7">
                  <c:v>529918</c:v>
                </c:pt>
                <c:pt idx="8">
                  <c:v>529767</c:v>
                </c:pt>
                <c:pt idx="9">
                  <c:v>530045</c:v>
                </c:pt>
                <c:pt idx="10">
                  <c:v>530644</c:v>
                </c:pt>
                <c:pt idx="11">
                  <c:v>530666</c:v>
                </c:pt>
                <c:pt idx="12">
                  <c:v>530661</c:v>
                </c:pt>
                <c:pt idx="13">
                  <c:v>530584</c:v>
                </c:pt>
                <c:pt idx="14">
                  <c:v>530571</c:v>
                </c:pt>
                <c:pt idx="15">
                  <c:v>530544</c:v>
                </c:pt>
                <c:pt idx="16">
                  <c:v>530476</c:v>
                </c:pt>
                <c:pt idx="17">
                  <c:v>530449</c:v>
                </c:pt>
                <c:pt idx="18">
                  <c:v>530431</c:v>
                </c:pt>
                <c:pt idx="19">
                  <c:v>530370</c:v>
                </c:pt>
                <c:pt idx="20">
                  <c:v>530302</c:v>
                </c:pt>
                <c:pt idx="21">
                  <c:v>530248</c:v>
                </c:pt>
                <c:pt idx="22">
                  <c:v>530193</c:v>
                </c:pt>
                <c:pt idx="23">
                  <c:v>530152</c:v>
                </c:pt>
                <c:pt idx="24">
                  <c:v>530130</c:v>
                </c:pt>
                <c:pt idx="25">
                  <c:v>530108</c:v>
                </c:pt>
                <c:pt idx="26">
                  <c:v>530000</c:v>
                </c:pt>
                <c:pt idx="27">
                  <c:v>529810</c:v>
                </c:pt>
                <c:pt idx="28">
                  <c:v>529699</c:v>
                </c:pt>
                <c:pt idx="29">
                  <c:v>529597</c:v>
                </c:pt>
                <c:pt idx="30">
                  <c:v>529502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CE-4F5F-9A47-34CCA47430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1522991</c:v>
                </c:pt>
                <c:pt idx="1">
                  <c:v>1524404</c:v>
                </c:pt>
                <c:pt idx="2">
                  <c:v>1528047</c:v>
                </c:pt>
                <c:pt idx="3">
                  <c:v>1530562</c:v>
                </c:pt>
                <c:pt idx="4">
                  <c:v>1534939</c:v>
                </c:pt>
                <c:pt idx="5">
                  <c:v>1538461</c:v>
                </c:pt>
                <c:pt idx="6">
                  <c:v>1539904</c:v>
                </c:pt>
                <c:pt idx="7">
                  <c:v>1541608</c:v>
                </c:pt>
                <c:pt idx="8">
                  <c:v>1543332</c:v>
                </c:pt>
                <c:pt idx="9">
                  <c:v>1544891</c:v>
                </c:pt>
                <c:pt idx="10">
                  <c:v>1548280</c:v>
                </c:pt>
                <c:pt idx="11">
                  <c:v>1550070</c:v>
                </c:pt>
                <c:pt idx="12">
                  <c:v>1554167</c:v>
                </c:pt>
                <c:pt idx="13">
                  <c:v>1561651</c:v>
                </c:pt>
                <c:pt idx="14">
                  <c:v>1563175</c:v>
                </c:pt>
                <c:pt idx="15">
                  <c:v>1564238</c:v>
                </c:pt>
                <c:pt idx="16">
                  <c:v>1565484</c:v>
                </c:pt>
                <c:pt idx="17">
                  <c:v>1566274</c:v>
                </c:pt>
                <c:pt idx="18">
                  <c:v>1566969</c:v>
                </c:pt>
                <c:pt idx="19">
                  <c:v>1567576</c:v>
                </c:pt>
                <c:pt idx="20">
                  <c:v>1568018</c:v>
                </c:pt>
                <c:pt idx="21">
                  <c:v>1568336</c:v>
                </c:pt>
                <c:pt idx="22">
                  <c:v>1568692</c:v>
                </c:pt>
                <c:pt idx="23">
                  <c:v>1568977</c:v>
                </c:pt>
                <c:pt idx="24">
                  <c:v>1569213</c:v>
                </c:pt>
                <c:pt idx="25">
                  <c:v>1569541</c:v>
                </c:pt>
                <c:pt idx="26">
                  <c:v>1569840</c:v>
                </c:pt>
                <c:pt idx="27">
                  <c:v>1570133</c:v>
                </c:pt>
                <c:pt idx="28">
                  <c:v>1570557</c:v>
                </c:pt>
                <c:pt idx="29">
                  <c:v>1570911</c:v>
                </c:pt>
                <c:pt idx="30">
                  <c:v>1571267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CE-4F5F-9A47-34CCA47430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539370</c:v>
                </c:pt>
                <c:pt idx="1">
                  <c:v>539588</c:v>
                </c:pt>
                <c:pt idx="2">
                  <c:v>539723</c:v>
                </c:pt>
                <c:pt idx="3">
                  <c:v>539810</c:v>
                </c:pt>
                <c:pt idx="4">
                  <c:v>539883</c:v>
                </c:pt>
                <c:pt idx="5">
                  <c:v>539901</c:v>
                </c:pt>
                <c:pt idx="6">
                  <c:v>539979</c:v>
                </c:pt>
                <c:pt idx="7">
                  <c:v>540238</c:v>
                </c:pt>
                <c:pt idx="8">
                  <c:v>540546</c:v>
                </c:pt>
                <c:pt idx="9">
                  <c:v>540598</c:v>
                </c:pt>
                <c:pt idx="10">
                  <c:v>540697</c:v>
                </c:pt>
                <c:pt idx="11">
                  <c:v>540734</c:v>
                </c:pt>
                <c:pt idx="12">
                  <c:v>540897</c:v>
                </c:pt>
                <c:pt idx="13">
                  <c:v>541444</c:v>
                </c:pt>
                <c:pt idx="14">
                  <c:v>541573</c:v>
                </c:pt>
                <c:pt idx="15">
                  <c:v>541665</c:v>
                </c:pt>
                <c:pt idx="16">
                  <c:v>541766</c:v>
                </c:pt>
                <c:pt idx="17">
                  <c:v>541798</c:v>
                </c:pt>
                <c:pt idx="18">
                  <c:v>541841</c:v>
                </c:pt>
                <c:pt idx="19">
                  <c:v>541879</c:v>
                </c:pt>
                <c:pt idx="20">
                  <c:v>541910</c:v>
                </c:pt>
                <c:pt idx="21">
                  <c:v>541917</c:v>
                </c:pt>
                <c:pt idx="22">
                  <c:v>541932</c:v>
                </c:pt>
                <c:pt idx="23">
                  <c:v>541948</c:v>
                </c:pt>
                <c:pt idx="24">
                  <c:v>541951</c:v>
                </c:pt>
                <c:pt idx="25">
                  <c:v>541952</c:v>
                </c:pt>
                <c:pt idx="26">
                  <c:v>541970</c:v>
                </c:pt>
                <c:pt idx="27">
                  <c:v>541996</c:v>
                </c:pt>
                <c:pt idx="28">
                  <c:v>542033</c:v>
                </c:pt>
                <c:pt idx="29">
                  <c:v>542073</c:v>
                </c:pt>
                <c:pt idx="30">
                  <c:v>542105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CE-4F5F-9A47-34CCA4743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66480"/>
        <c:axId val="245566808"/>
      </c:lineChart>
      <c:dateAx>
        <c:axId val="24556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66808"/>
        <c:crosses val="autoZero"/>
        <c:auto val="1"/>
        <c:lblOffset val="100"/>
        <c:baseTimeUnit val="days"/>
      </c:dateAx>
      <c:valAx>
        <c:axId val="24556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6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51.971499999999999</c:v>
                </c:pt>
                <c:pt idx="1">
                  <c:v>100</c:v>
                </c:pt>
                <c:pt idx="2">
                  <c:v>69.640500000000003</c:v>
                </c:pt>
                <c:pt idx="3">
                  <c:v>0</c:v>
                </c:pt>
                <c:pt idx="4">
                  <c:v>50.9435</c:v>
                </c:pt>
                <c:pt idx="5">
                  <c:v>47.310899999999997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D-4B20-BB98-8E0A8A4C3C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57.391300000000001</c:v>
                </c:pt>
                <c:pt idx="2">
                  <c:v>100</c:v>
                </c:pt>
                <c:pt idx="3">
                  <c:v>0</c:v>
                </c:pt>
                <c:pt idx="4">
                  <c:v>65.956699999999998</c:v>
                </c:pt>
                <c:pt idx="5">
                  <c:v>19.721800000000002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9D-4B20-BB98-8E0A8A4C3C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11.972</c:v>
                </c:pt>
                <c:pt idx="1">
                  <c:v>34.782600000000002</c:v>
                </c:pt>
                <c:pt idx="2">
                  <c:v>1.8374999999999999</c:v>
                </c:pt>
                <c:pt idx="3">
                  <c:v>0</c:v>
                </c:pt>
                <c:pt idx="4">
                  <c:v>16.6509</c:v>
                </c:pt>
                <c:pt idx="5">
                  <c:v>-0.1003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9D-4B20-BB98-8E0A8A4C3C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35.526299999999999</c:v>
                </c:pt>
                <c:pt idx="1">
                  <c:v>37.391300000000001</c:v>
                </c:pt>
                <c:pt idx="2">
                  <c:v>34.6571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9D-4B20-BB98-8E0A8A4C3C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12.257</c:v>
                </c:pt>
                <c:pt idx="1">
                  <c:v>26.087</c:v>
                </c:pt>
                <c:pt idx="2">
                  <c:v>5.3497000000000003</c:v>
                </c:pt>
                <c:pt idx="3">
                  <c:v>0</c:v>
                </c:pt>
                <c:pt idx="4">
                  <c:v>63.311</c:v>
                </c:pt>
                <c:pt idx="5">
                  <c:v>17.613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9D-4B20-BB98-8E0A8A4C3C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164424"/>
        <c:axId val="244158848"/>
      </c:radarChart>
      <c:catAx>
        <c:axId val="24416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58848"/>
        <c:crosses val="autoZero"/>
        <c:auto val="1"/>
        <c:lblAlgn val="ctr"/>
        <c:lblOffset val="100"/>
        <c:noMultiLvlLbl val="0"/>
      </c:catAx>
      <c:valAx>
        <c:axId val="24415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6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0.80509916958515004</c:v>
                </c:pt>
                <c:pt idx="1">
                  <c:v>0.22004376151211999</c:v>
                </c:pt>
                <c:pt idx="2">
                  <c:v>0.62814731370374999</c:v>
                </c:pt>
                <c:pt idx="3">
                  <c:v>0.31322920018201</c:v>
                </c:pt>
                <c:pt idx="4">
                  <c:v>0.37526626482577002</c:v>
                </c:pt>
                <c:pt idx="5">
                  <c:v>0.50930176705116004</c:v>
                </c:pt>
                <c:pt idx="6">
                  <c:v>0.24601428770761999</c:v>
                </c:pt>
                <c:pt idx="7">
                  <c:v>0.7786925545908</c:v>
                </c:pt>
                <c:pt idx="8">
                  <c:v>0.27534857723711997</c:v>
                </c:pt>
                <c:pt idx="9">
                  <c:v>1.3044828958309</c:v>
                </c:pt>
                <c:pt idx="10">
                  <c:v>5.2629239297636996</c:v>
                </c:pt>
                <c:pt idx="11">
                  <c:v>0</c:v>
                </c:pt>
                <c:pt idx="12">
                  <c:v>5.4881549303619002</c:v>
                </c:pt>
                <c:pt idx="13">
                  <c:v>1.9018252350653</c:v>
                </c:pt>
                <c:pt idx="14">
                  <c:v>1.5254540079792001</c:v>
                </c:pt>
                <c:pt idx="15">
                  <c:v>0.25536703450081</c:v>
                </c:pt>
                <c:pt idx="16">
                  <c:v>0.73070637981396003</c:v>
                </c:pt>
                <c:pt idx="17">
                  <c:v>0.12035714846141</c:v>
                </c:pt>
                <c:pt idx="18">
                  <c:v>0</c:v>
                </c:pt>
                <c:pt idx="19">
                  <c:v>0.73767745325682998</c:v>
                </c:pt>
                <c:pt idx="20">
                  <c:v>0.34372832500896999</c:v>
                </c:pt>
                <c:pt idx="21">
                  <c:v>0.23033128323353</c:v>
                </c:pt>
                <c:pt idx="22">
                  <c:v>0.19083927900128</c:v>
                </c:pt>
                <c:pt idx="23">
                  <c:v>0.62610747060247995</c:v>
                </c:pt>
                <c:pt idx="24">
                  <c:v>0.39880262425367002</c:v>
                </c:pt>
                <c:pt idx="25">
                  <c:v>0.4623958270279</c:v>
                </c:pt>
                <c:pt idx="26">
                  <c:v>0</c:v>
                </c:pt>
                <c:pt idx="27">
                  <c:v>0.46010660645689999</c:v>
                </c:pt>
                <c:pt idx="28">
                  <c:v>0.43627567282444002</c:v>
                </c:pt>
                <c:pt idx="29">
                  <c:v>0.64314433469792998</c:v>
                </c:pt>
                <c:pt idx="30">
                  <c:v>0.33857560245485002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D1-400E-ABD8-D8C7208C7E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0.51791355302422004</c:v>
                </c:pt>
                <c:pt idx="1">
                  <c:v>1.1063329298616</c:v>
                </c:pt>
                <c:pt idx="2">
                  <c:v>2.4173175542137</c:v>
                </c:pt>
                <c:pt idx="3">
                  <c:v>0.45141142807121998</c:v>
                </c:pt>
                <c:pt idx="4">
                  <c:v>0.58680637806860003</c:v>
                </c:pt>
                <c:pt idx="5">
                  <c:v>0.48411657987333001</c:v>
                </c:pt>
                <c:pt idx="6">
                  <c:v>0.30818394450748998</c:v>
                </c:pt>
                <c:pt idx="7">
                  <c:v>0.89548918245522002</c:v>
                </c:pt>
                <c:pt idx="8">
                  <c:v>0.76828132663814996</c:v>
                </c:pt>
                <c:pt idx="9">
                  <c:v>1.3942678157894</c:v>
                </c:pt>
                <c:pt idx="10">
                  <c:v>0</c:v>
                </c:pt>
                <c:pt idx="11">
                  <c:v>0.37342143646047998</c:v>
                </c:pt>
                <c:pt idx="12">
                  <c:v>3.933942023243</c:v>
                </c:pt>
                <c:pt idx="13">
                  <c:v>1.2452518931761001</c:v>
                </c:pt>
                <c:pt idx="14">
                  <c:v>0.64158583386214996</c:v>
                </c:pt>
                <c:pt idx="15">
                  <c:v>2.0819314298712999</c:v>
                </c:pt>
                <c:pt idx="16">
                  <c:v>0.56541058127134003</c:v>
                </c:pt>
                <c:pt idx="17">
                  <c:v>0.24151236018316</c:v>
                </c:pt>
                <c:pt idx="18">
                  <c:v>0.54711571752737997</c:v>
                </c:pt>
                <c:pt idx="19">
                  <c:v>2.5026325447510001</c:v>
                </c:pt>
                <c:pt idx="20">
                  <c:v>0.35506781489659001</c:v>
                </c:pt>
                <c:pt idx="21">
                  <c:v>0.43777011913649</c:v>
                </c:pt>
                <c:pt idx="22">
                  <c:v>0.4059124021346</c:v>
                </c:pt>
                <c:pt idx="23">
                  <c:v>0.30898868776437</c:v>
                </c:pt>
                <c:pt idx="24">
                  <c:v>0.67085877979187003</c:v>
                </c:pt>
                <c:pt idx="25">
                  <c:v>0.69946761636431998</c:v>
                </c:pt>
                <c:pt idx="26">
                  <c:v>0.76645158546508996</c:v>
                </c:pt>
                <c:pt idx="27">
                  <c:v>0.74220227313442</c:v>
                </c:pt>
                <c:pt idx="28">
                  <c:v>0.25811066835566998</c:v>
                </c:pt>
                <c:pt idx="29">
                  <c:v>0.39606254596689999</c:v>
                </c:pt>
                <c:pt idx="30">
                  <c:v>0.20829286899912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D1-400E-ABD8-D8C7208C7E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0.20339175101979001</c:v>
                </c:pt>
                <c:pt idx="1">
                  <c:v>0.15245965515917001</c:v>
                </c:pt>
                <c:pt idx="2">
                  <c:v>0.16871988156563</c:v>
                </c:pt>
                <c:pt idx="3">
                  <c:v>1.3950353431608999</c:v>
                </c:pt>
                <c:pt idx="4">
                  <c:v>0.18547954722224</c:v>
                </c:pt>
                <c:pt idx="5">
                  <c:v>0.38698740686346</c:v>
                </c:pt>
                <c:pt idx="6">
                  <c:v>0.34159322097873002</c:v>
                </c:pt>
                <c:pt idx="7">
                  <c:v>0.18077620547348</c:v>
                </c:pt>
                <c:pt idx="8">
                  <c:v>0.28678360718856</c:v>
                </c:pt>
                <c:pt idx="9">
                  <c:v>0.18753326061603001</c:v>
                </c:pt>
                <c:pt idx="10">
                  <c:v>0</c:v>
                </c:pt>
                <c:pt idx="11">
                  <c:v>0</c:v>
                </c:pt>
                <c:pt idx="12">
                  <c:v>0.64673813700974003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0.18240950226243999</c:v>
                </c:pt>
                <c:pt idx="20">
                  <c:v>6.8824292523985003E-2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0.22221425755349</c:v>
                </c:pt>
                <c:pt idx="26">
                  <c:v>0</c:v>
                </c:pt>
                <c:pt idx="27">
                  <c:v>0.21928458874703999</c:v>
                </c:pt>
                <c:pt idx="28">
                  <c:v>4.7632171410378003E-2</c:v>
                </c:pt>
                <c:pt idx="29">
                  <c:v>6.6899777462263998E-2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D1-400E-ABD8-D8C7208C7E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2.0920537812212001</c:v>
                </c:pt>
                <c:pt idx="1">
                  <c:v>1.2505110924284999</c:v>
                </c:pt>
                <c:pt idx="2">
                  <c:v>0.68233713901948001</c:v>
                </c:pt>
                <c:pt idx="3">
                  <c:v>0.84711738150164995</c:v>
                </c:pt>
                <c:pt idx="4">
                  <c:v>0.70154950252813997</c:v>
                </c:pt>
                <c:pt idx="5">
                  <c:v>1.0454220081993999</c:v>
                </c:pt>
                <c:pt idx="6">
                  <c:v>0.95365590294064995</c:v>
                </c:pt>
                <c:pt idx="7">
                  <c:v>1.8845294128337</c:v>
                </c:pt>
                <c:pt idx="8">
                  <c:v>1.4323779392792</c:v>
                </c:pt>
                <c:pt idx="9">
                  <c:v>1.8436498412355</c:v>
                </c:pt>
                <c:pt idx="10">
                  <c:v>4.0804740767562002</c:v>
                </c:pt>
                <c:pt idx="11">
                  <c:v>0</c:v>
                </c:pt>
                <c:pt idx="12">
                  <c:v>3.9377031900924999</c:v>
                </c:pt>
                <c:pt idx="13">
                  <c:v>0.26233881439801998</c:v>
                </c:pt>
                <c:pt idx="14">
                  <c:v>0.70819943254439999</c:v>
                </c:pt>
                <c:pt idx="15">
                  <c:v>2.0940637178600001</c:v>
                </c:pt>
                <c:pt idx="16">
                  <c:v>0.78457447658290003</c:v>
                </c:pt>
                <c:pt idx="17">
                  <c:v>0.57226643948861999</c:v>
                </c:pt>
                <c:pt idx="18">
                  <c:v>0.20904864673715001</c:v>
                </c:pt>
                <c:pt idx="19">
                  <c:v>0.41279794870747999</c:v>
                </c:pt>
                <c:pt idx="20">
                  <c:v>0.42849935291366997</c:v>
                </c:pt>
                <c:pt idx="21">
                  <c:v>0.40665052478132002</c:v>
                </c:pt>
                <c:pt idx="22">
                  <c:v>1.3117511223999001</c:v>
                </c:pt>
                <c:pt idx="23">
                  <c:v>0</c:v>
                </c:pt>
                <c:pt idx="24">
                  <c:v>0.53467125954770001</c:v>
                </c:pt>
                <c:pt idx="25">
                  <c:v>0.20485836099293001</c:v>
                </c:pt>
                <c:pt idx="26">
                  <c:v>0.60903745325509995</c:v>
                </c:pt>
                <c:pt idx="27">
                  <c:v>0.60892262733553004</c:v>
                </c:pt>
                <c:pt idx="28">
                  <c:v>0.52981988034477001</c:v>
                </c:pt>
                <c:pt idx="29">
                  <c:v>0.80134510362670996</c:v>
                </c:pt>
                <c:pt idx="30">
                  <c:v>0.93381087895084003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CD1-400E-ABD8-D8C7208C7E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0.72568052253449</c:v>
                </c:pt>
                <c:pt idx="1">
                  <c:v>0.63388318482585004</c:v>
                </c:pt>
                <c:pt idx="2">
                  <c:v>0.40683399579361001</c:v>
                </c:pt>
                <c:pt idx="3">
                  <c:v>0.50847960041943996</c:v>
                </c:pt>
                <c:pt idx="4">
                  <c:v>0.94980790818121996</c:v>
                </c:pt>
                <c:pt idx="5">
                  <c:v>0.83535225563630999</c:v>
                </c:pt>
                <c:pt idx="6">
                  <c:v>0.73943401118643004</c:v>
                </c:pt>
                <c:pt idx="7">
                  <c:v>0.64968487783925</c:v>
                </c:pt>
                <c:pt idx="8">
                  <c:v>0.61843994729752005</c:v>
                </c:pt>
                <c:pt idx="9">
                  <c:v>0.64237511376837997</c:v>
                </c:pt>
                <c:pt idx="10">
                  <c:v>0</c:v>
                </c:pt>
                <c:pt idx="11">
                  <c:v>0</c:v>
                </c:pt>
                <c:pt idx="12">
                  <c:v>1.7453750358255999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2.3201564979884002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CD1-400E-ABD8-D8C7208C7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58520"/>
        <c:axId val="244162456"/>
      </c:lineChart>
      <c:dateAx>
        <c:axId val="244158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62456"/>
        <c:crosses val="autoZero"/>
        <c:auto val="1"/>
        <c:lblOffset val="100"/>
        <c:baseTimeUnit val="days"/>
      </c:dateAx>
      <c:valAx>
        <c:axId val="24416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5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2099</c:v>
                </c:pt>
                <c:pt idx="1">
                  <c:v>677</c:v>
                </c:pt>
                <c:pt idx="2">
                  <c:v>638</c:v>
                </c:pt>
                <c:pt idx="3">
                  <c:v>485</c:v>
                </c:pt>
                <c:pt idx="4">
                  <c:v>1498</c:v>
                </c:pt>
                <c:pt idx="5">
                  <c:v>936</c:v>
                </c:pt>
                <c:pt idx="6">
                  <c:v>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3-49F0-B63A-17D2608278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1538</c:v>
                </c:pt>
                <c:pt idx="1">
                  <c:v>1046</c:v>
                </c:pt>
                <c:pt idx="2">
                  <c:v>797</c:v>
                </c:pt>
                <c:pt idx="3">
                  <c:v>848</c:v>
                </c:pt>
                <c:pt idx="4">
                  <c:v>849</c:v>
                </c:pt>
                <c:pt idx="5">
                  <c:v>505</c:v>
                </c:pt>
                <c:pt idx="6">
                  <c:v>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F3-49F0-B63A-17D2608278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-41</c:v>
                </c:pt>
                <c:pt idx="1">
                  <c:v>-43</c:v>
                </c:pt>
                <c:pt idx="2">
                  <c:v>-60</c:v>
                </c:pt>
                <c:pt idx="3">
                  <c:v>22</c:v>
                </c:pt>
                <c:pt idx="4">
                  <c:v>173</c:v>
                </c:pt>
                <c:pt idx="5">
                  <c:v>-18</c:v>
                </c:pt>
                <c:pt idx="6">
                  <c:v>-18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F3-49F0-B63A-17D2608278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2416</c:v>
                </c:pt>
                <c:pt idx="1">
                  <c:v>885</c:v>
                </c:pt>
                <c:pt idx="2">
                  <c:v>982</c:v>
                </c:pt>
                <c:pt idx="3">
                  <c:v>1418</c:v>
                </c:pt>
                <c:pt idx="4">
                  <c:v>1733</c:v>
                </c:pt>
                <c:pt idx="5">
                  <c:v>1798</c:v>
                </c:pt>
                <c:pt idx="6">
                  <c:v>2131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F3-49F0-B63A-17D2608278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171</c:v>
                </c:pt>
                <c:pt idx="1">
                  <c:v>147</c:v>
                </c:pt>
                <c:pt idx="2">
                  <c:v>135</c:v>
                </c:pt>
                <c:pt idx="3">
                  <c:v>67</c:v>
                </c:pt>
                <c:pt idx="4">
                  <c:v>55</c:v>
                </c:pt>
                <c:pt idx="5">
                  <c:v>39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F3-49F0-B63A-17D260827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76824"/>
        <c:axId val="39973872"/>
      </c:barChart>
      <c:catAx>
        <c:axId val="3997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3872"/>
        <c:crosses val="autoZero"/>
        <c:auto val="1"/>
        <c:lblAlgn val="ctr"/>
        <c:lblOffset val="100"/>
        <c:noMultiLvlLbl val="0"/>
      </c:catAx>
      <c:valAx>
        <c:axId val="3997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456</c:v>
                </c:pt>
                <c:pt idx="1">
                  <c:v>456</c:v>
                </c:pt>
                <c:pt idx="2">
                  <c:v>384</c:v>
                </c:pt>
                <c:pt idx="3">
                  <c:v>274</c:v>
                </c:pt>
                <c:pt idx="4">
                  <c:v>363</c:v>
                </c:pt>
                <c:pt idx="5">
                  <c:v>433</c:v>
                </c:pt>
                <c:pt idx="6">
                  <c:v>782</c:v>
                </c:pt>
                <c:pt idx="7">
                  <c:v>719</c:v>
                </c:pt>
                <c:pt idx="8">
                  <c:v>785</c:v>
                </c:pt>
                <c:pt idx="9">
                  <c:v>774</c:v>
                </c:pt>
                <c:pt idx="10">
                  <c:v>4599</c:v>
                </c:pt>
                <c:pt idx="11">
                  <c:v>2682</c:v>
                </c:pt>
                <c:pt idx="12">
                  <c:v>6240</c:v>
                </c:pt>
                <c:pt idx="13">
                  <c:v>7160</c:v>
                </c:pt>
                <c:pt idx="14">
                  <c:v>1738</c:v>
                </c:pt>
                <c:pt idx="15">
                  <c:v>1070</c:v>
                </c:pt>
                <c:pt idx="16">
                  <c:v>521</c:v>
                </c:pt>
                <c:pt idx="17">
                  <c:v>833</c:v>
                </c:pt>
                <c:pt idx="18">
                  <c:v>352</c:v>
                </c:pt>
                <c:pt idx="19">
                  <c:v>200</c:v>
                </c:pt>
                <c:pt idx="20">
                  <c:v>262</c:v>
                </c:pt>
                <c:pt idx="21">
                  <c:v>191</c:v>
                </c:pt>
                <c:pt idx="22">
                  <c:v>110</c:v>
                </c:pt>
                <c:pt idx="23">
                  <c:v>137</c:v>
                </c:pt>
                <c:pt idx="24">
                  <c:v>287</c:v>
                </c:pt>
                <c:pt idx="25">
                  <c:v>346</c:v>
                </c:pt>
                <c:pt idx="26">
                  <c:v>289</c:v>
                </c:pt>
                <c:pt idx="27">
                  <c:v>193</c:v>
                </c:pt>
                <c:pt idx="28">
                  <c:v>279</c:v>
                </c:pt>
                <c:pt idx="29">
                  <c:v>767</c:v>
                </c:pt>
                <c:pt idx="30">
                  <c:v>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B6-4A35-9CEA-8F73BB2BC7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1525</c:v>
                </c:pt>
                <c:pt idx="1">
                  <c:v>465</c:v>
                </c:pt>
                <c:pt idx="2">
                  <c:v>773</c:v>
                </c:pt>
                <c:pt idx="3">
                  <c:v>722</c:v>
                </c:pt>
                <c:pt idx="4">
                  <c:v>433</c:v>
                </c:pt>
                <c:pt idx="5">
                  <c:v>296</c:v>
                </c:pt>
                <c:pt idx="6">
                  <c:v>485</c:v>
                </c:pt>
                <c:pt idx="7">
                  <c:v>1328</c:v>
                </c:pt>
                <c:pt idx="8">
                  <c:v>1330</c:v>
                </c:pt>
                <c:pt idx="9">
                  <c:v>1611</c:v>
                </c:pt>
                <c:pt idx="10">
                  <c:v>1479</c:v>
                </c:pt>
                <c:pt idx="11">
                  <c:v>436</c:v>
                </c:pt>
                <c:pt idx="12">
                  <c:v>1098</c:v>
                </c:pt>
                <c:pt idx="13">
                  <c:v>4654</c:v>
                </c:pt>
                <c:pt idx="14">
                  <c:v>1368</c:v>
                </c:pt>
                <c:pt idx="15">
                  <c:v>1116</c:v>
                </c:pt>
                <c:pt idx="16">
                  <c:v>936</c:v>
                </c:pt>
                <c:pt idx="17">
                  <c:v>746</c:v>
                </c:pt>
                <c:pt idx="18">
                  <c:v>554</c:v>
                </c:pt>
                <c:pt idx="19">
                  <c:v>786</c:v>
                </c:pt>
                <c:pt idx="20">
                  <c:v>489</c:v>
                </c:pt>
                <c:pt idx="21">
                  <c:v>494</c:v>
                </c:pt>
                <c:pt idx="22">
                  <c:v>473</c:v>
                </c:pt>
                <c:pt idx="23">
                  <c:v>509</c:v>
                </c:pt>
                <c:pt idx="24">
                  <c:v>447</c:v>
                </c:pt>
                <c:pt idx="25">
                  <c:v>598</c:v>
                </c:pt>
                <c:pt idx="26">
                  <c:v>538</c:v>
                </c:pt>
                <c:pt idx="27">
                  <c:v>525</c:v>
                </c:pt>
                <c:pt idx="28">
                  <c:v>517</c:v>
                </c:pt>
                <c:pt idx="29">
                  <c:v>602</c:v>
                </c:pt>
                <c:pt idx="30">
                  <c:v>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B6-4A35-9CEA-8F73BB2BC7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37</c:v>
                </c:pt>
                <c:pt idx="2">
                  <c:v>36</c:v>
                </c:pt>
                <c:pt idx="3">
                  <c:v>140</c:v>
                </c:pt>
                <c:pt idx="4">
                  <c:v>-52</c:v>
                </c:pt>
                <c:pt idx="5">
                  <c:v>102</c:v>
                </c:pt>
                <c:pt idx="6">
                  <c:v>173</c:v>
                </c:pt>
                <c:pt idx="7">
                  <c:v>-39</c:v>
                </c:pt>
                <c:pt idx="8">
                  <c:v>-151</c:v>
                </c:pt>
                <c:pt idx="9">
                  <c:v>278</c:v>
                </c:pt>
                <c:pt idx="10">
                  <c:v>599</c:v>
                </c:pt>
                <c:pt idx="11">
                  <c:v>22</c:v>
                </c:pt>
                <c:pt idx="12">
                  <c:v>-5</c:v>
                </c:pt>
                <c:pt idx="13">
                  <c:v>-77</c:v>
                </c:pt>
                <c:pt idx="14">
                  <c:v>-13</c:v>
                </c:pt>
                <c:pt idx="15">
                  <c:v>-27</c:v>
                </c:pt>
                <c:pt idx="16">
                  <c:v>-68</c:v>
                </c:pt>
                <c:pt idx="17">
                  <c:v>-27</c:v>
                </c:pt>
                <c:pt idx="18">
                  <c:v>-18</c:v>
                </c:pt>
                <c:pt idx="19">
                  <c:v>-61</c:v>
                </c:pt>
                <c:pt idx="20">
                  <c:v>-68</c:v>
                </c:pt>
                <c:pt idx="21">
                  <c:v>-54</c:v>
                </c:pt>
                <c:pt idx="22">
                  <c:v>-55</c:v>
                </c:pt>
                <c:pt idx="23">
                  <c:v>-41</c:v>
                </c:pt>
                <c:pt idx="24">
                  <c:v>-22</c:v>
                </c:pt>
                <c:pt idx="25">
                  <c:v>-22</c:v>
                </c:pt>
                <c:pt idx="26">
                  <c:v>-108</c:v>
                </c:pt>
                <c:pt idx="27">
                  <c:v>-190</c:v>
                </c:pt>
                <c:pt idx="28">
                  <c:v>-111</c:v>
                </c:pt>
                <c:pt idx="29">
                  <c:v>-102</c:v>
                </c:pt>
                <c:pt idx="30">
                  <c:v>-95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B6-4A35-9CEA-8F73BB2BC7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457</c:v>
                </c:pt>
                <c:pt idx="1">
                  <c:v>1413</c:v>
                </c:pt>
                <c:pt idx="2">
                  <c:v>3643</c:v>
                </c:pt>
                <c:pt idx="3">
                  <c:v>2515</c:v>
                </c:pt>
                <c:pt idx="4">
                  <c:v>4377</c:v>
                </c:pt>
                <c:pt idx="5">
                  <c:v>3522</c:v>
                </c:pt>
                <c:pt idx="6">
                  <c:v>1443</c:v>
                </c:pt>
                <c:pt idx="7">
                  <c:v>1704</c:v>
                </c:pt>
                <c:pt idx="8">
                  <c:v>1724</c:v>
                </c:pt>
                <c:pt idx="9">
                  <c:v>1559</c:v>
                </c:pt>
                <c:pt idx="10">
                  <c:v>3389</c:v>
                </c:pt>
                <c:pt idx="11">
                  <c:v>1790</c:v>
                </c:pt>
                <c:pt idx="12">
                  <c:v>4097</c:v>
                </c:pt>
                <c:pt idx="13">
                  <c:v>7484</c:v>
                </c:pt>
                <c:pt idx="14">
                  <c:v>1524</c:v>
                </c:pt>
                <c:pt idx="15">
                  <c:v>1063</c:v>
                </c:pt>
                <c:pt idx="16">
                  <c:v>1246</c:v>
                </c:pt>
                <c:pt idx="17">
                  <c:v>790</c:v>
                </c:pt>
                <c:pt idx="18">
                  <c:v>695</c:v>
                </c:pt>
                <c:pt idx="19">
                  <c:v>607</c:v>
                </c:pt>
                <c:pt idx="20">
                  <c:v>442</c:v>
                </c:pt>
                <c:pt idx="21">
                  <c:v>318</c:v>
                </c:pt>
                <c:pt idx="22">
                  <c:v>356</c:v>
                </c:pt>
                <c:pt idx="23">
                  <c:v>285</c:v>
                </c:pt>
                <c:pt idx="24">
                  <c:v>236</c:v>
                </c:pt>
                <c:pt idx="25">
                  <c:v>328</c:v>
                </c:pt>
                <c:pt idx="26">
                  <c:v>299</c:v>
                </c:pt>
                <c:pt idx="27">
                  <c:v>293</c:v>
                </c:pt>
                <c:pt idx="28">
                  <c:v>424</c:v>
                </c:pt>
                <c:pt idx="29">
                  <c:v>354</c:v>
                </c:pt>
                <c:pt idx="30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B6-4A35-9CEA-8F73BB2BC7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304</c:v>
                </c:pt>
                <c:pt idx="1">
                  <c:v>218</c:v>
                </c:pt>
                <c:pt idx="2">
                  <c:v>135</c:v>
                </c:pt>
                <c:pt idx="3">
                  <c:v>87</c:v>
                </c:pt>
                <c:pt idx="4">
                  <c:v>73</c:v>
                </c:pt>
                <c:pt idx="5">
                  <c:v>18</c:v>
                </c:pt>
                <c:pt idx="6">
                  <c:v>78</c:v>
                </c:pt>
                <c:pt idx="7">
                  <c:v>259</c:v>
                </c:pt>
                <c:pt idx="8">
                  <c:v>308</c:v>
                </c:pt>
                <c:pt idx="9">
                  <c:v>52</c:v>
                </c:pt>
                <c:pt idx="10">
                  <c:v>99</c:v>
                </c:pt>
                <c:pt idx="11">
                  <c:v>37</c:v>
                </c:pt>
                <c:pt idx="12">
                  <c:v>163</c:v>
                </c:pt>
                <c:pt idx="13">
                  <c:v>547</c:v>
                </c:pt>
                <c:pt idx="14">
                  <c:v>129</c:v>
                </c:pt>
                <c:pt idx="15">
                  <c:v>92</c:v>
                </c:pt>
                <c:pt idx="16">
                  <c:v>101</c:v>
                </c:pt>
                <c:pt idx="17">
                  <c:v>32</c:v>
                </c:pt>
                <c:pt idx="18">
                  <c:v>43</c:v>
                </c:pt>
                <c:pt idx="19">
                  <c:v>38</c:v>
                </c:pt>
                <c:pt idx="20">
                  <c:v>31</c:v>
                </c:pt>
                <c:pt idx="21">
                  <c:v>7</c:v>
                </c:pt>
                <c:pt idx="22">
                  <c:v>15</c:v>
                </c:pt>
                <c:pt idx="23">
                  <c:v>16</c:v>
                </c:pt>
                <c:pt idx="24">
                  <c:v>3</c:v>
                </c:pt>
                <c:pt idx="25">
                  <c:v>1</c:v>
                </c:pt>
                <c:pt idx="26">
                  <c:v>18</c:v>
                </c:pt>
                <c:pt idx="27">
                  <c:v>26</c:v>
                </c:pt>
                <c:pt idx="28">
                  <c:v>37</c:v>
                </c:pt>
                <c:pt idx="29">
                  <c:v>40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5B6-4A35-9CEA-8F73BB2BC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72560"/>
        <c:axId val="39976496"/>
      </c:lineChart>
      <c:dateAx>
        <c:axId val="3997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6496"/>
        <c:crosses val="autoZero"/>
        <c:auto val="1"/>
        <c:lblOffset val="100"/>
        <c:baseTimeUnit val="days"/>
      </c:dateAx>
      <c:valAx>
        <c:axId val="399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6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5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6</c:v>
                </c:pt>
                <c:pt idx="14">
                  <c:v>3</c:v>
                </c:pt>
                <c:pt idx="15">
                  <c:v>5</c:v>
                </c:pt>
                <c:pt idx="16">
                  <c:v>7</c:v>
                </c:pt>
                <c:pt idx="17">
                  <c:v>10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9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8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4-43CE-9C9E-D621027676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54-43CE-9C9E-D621027676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54-43CE-9C9E-D621027676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54-43CE-9C9E-D621027676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54-43CE-9C9E-D62102767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53928"/>
        <c:axId val="354552944"/>
      </c:lineChart>
      <c:dateAx>
        <c:axId val="354553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52944"/>
        <c:crosses val="autoZero"/>
        <c:auto val="1"/>
        <c:lblOffset val="100"/>
        <c:baseTimeUnit val="days"/>
      </c:dateAx>
      <c:valAx>
        <c:axId val="3545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53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22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AF-4D16-9E4D-B38288EC2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10</c:v>
                </c:pt>
                <c:pt idx="3">
                  <c:v>14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AF-4D16-9E4D-B38288EC2C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11</c:v>
                </c:pt>
                <c:pt idx="2">
                  <c:v>10</c:v>
                </c:pt>
                <c:pt idx="3">
                  <c:v>8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AF-4D16-9E4D-B38288EC2C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AF-4D16-9E4D-B38288EC2C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AF-4D16-9E4D-B38288EC2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92856"/>
        <c:axId val="357297776"/>
      </c:barChart>
      <c:catAx>
        <c:axId val="35729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7776"/>
        <c:crosses val="autoZero"/>
        <c:auto val="1"/>
        <c:lblAlgn val="ctr"/>
        <c:lblOffset val="100"/>
        <c:noMultiLvlLbl val="0"/>
      </c:catAx>
      <c:valAx>
        <c:axId val="35729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1.1103967289772001</c:v>
                </c:pt>
                <c:pt idx="1">
                  <c:v>0.74106090010076997</c:v>
                </c:pt>
                <c:pt idx="2">
                  <c:v>0.40122417924942999</c:v>
                </c:pt>
                <c:pt idx="3">
                  <c:v>0.79471099266934997</c:v>
                </c:pt>
                <c:pt idx="4">
                  <c:v>0.48566430685489997</c:v>
                </c:pt>
                <c:pt idx="5">
                  <c:v>0.41387901804645</c:v>
                </c:pt>
                <c:pt idx="6">
                  <c:v>1.1115386690618001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1-4F13-AA90-521ADC4818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0.72242260050315998</c:v>
                </c:pt>
                <c:pt idx="1">
                  <c:v>0.55473161719824005</c:v>
                </c:pt>
                <c:pt idx="2">
                  <c:v>0.8525131442735</c:v>
                </c:pt>
                <c:pt idx="3">
                  <c:v>0.97795273779435998</c:v>
                </c:pt>
                <c:pt idx="4">
                  <c:v>0.45414661556521002</c:v>
                </c:pt>
                <c:pt idx="5">
                  <c:v>0.56086553050642995</c:v>
                </c:pt>
                <c:pt idx="6">
                  <c:v>2.2905950676112998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F1-4F13-AA90-521ADC4818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0.21006803132197999</c:v>
                </c:pt>
                <c:pt idx="1">
                  <c:v>0.15479118727210001</c:v>
                </c:pt>
                <c:pt idx="2">
                  <c:v>0.18060059186683999</c:v>
                </c:pt>
                <c:pt idx="3">
                  <c:v>0.17820687388931</c:v>
                </c:pt>
                <c:pt idx="4">
                  <c:v>1.3954384328181999</c:v>
                </c:pt>
                <c:pt idx="5">
                  <c:v>0.19785550567724999</c:v>
                </c:pt>
                <c:pt idx="6">
                  <c:v>0.35018158263000998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F1-4F13-AA90-521ADC4818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0.64276475975823999</c:v>
                </c:pt>
                <c:pt idx="1">
                  <c:v>1.1202039390381</c:v>
                </c:pt>
                <c:pt idx="2">
                  <c:v>1.2947207375726</c:v>
                </c:pt>
                <c:pt idx="3">
                  <c:v>1.2469548434552</c:v>
                </c:pt>
                <c:pt idx="4">
                  <c:v>1.2362468374216999</c:v>
                </c:pt>
                <c:pt idx="5">
                  <c:v>0.37150532804094999</c:v>
                </c:pt>
                <c:pt idx="6">
                  <c:v>2.2662816093550999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F1-4F13-AA90-521ADC4818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0.73834414881911004</c:v>
                </c:pt>
                <c:pt idx="1">
                  <c:v>0.68628556950976005</c:v>
                </c:pt>
                <c:pt idx="2">
                  <c:v>0.62881770620468003</c:v>
                </c:pt>
                <c:pt idx="3">
                  <c:v>0.56345937735596996</c:v>
                </c:pt>
                <c:pt idx="4">
                  <c:v>0.50756652494651</c:v>
                </c:pt>
                <c:pt idx="5">
                  <c:v>0.94824286113211997</c:v>
                </c:pt>
                <c:pt idx="6">
                  <c:v>1.5679394181327999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F1-4F13-AA90-521ADC4818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94496"/>
        <c:axId val="357299744"/>
      </c:barChart>
      <c:catAx>
        <c:axId val="35729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9744"/>
        <c:crosses val="autoZero"/>
        <c:auto val="1"/>
        <c:lblAlgn val="ctr"/>
        <c:lblOffset val="100"/>
        <c:noMultiLvlLbl val="0"/>
      </c:catAx>
      <c:valAx>
        <c:axId val="35729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9-48D2-996A-635B7CA899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17</c:v>
                </c:pt>
                <c:pt idx="2">
                  <c:v>3</c:v>
                </c:pt>
                <c:pt idx="3">
                  <c:v>10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9-48D2-996A-635B7CA899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13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A9-48D2-996A-635B7CA899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A9-48D2-996A-635B7CA899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24</c:v>
                </c:pt>
                <c:pt idx="3">
                  <c:v>29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A9-48D2-996A-635B7CA89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290560"/>
        <c:axId val="357295808"/>
      </c:barChart>
      <c:catAx>
        <c:axId val="35729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5808"/>
        <c:crosses val="autoZero"/>
        <c:auto val="1"/>
        <c:lblAlgn val="ctr"/>
        <c:lblOffset val="100"/>
        <c:noMultiLvlLbl val="0"/>
      </c:catAx>
      <c:valAx>
        <c:axId val="35729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0.3718797624563</c:v>
                </c:pt>
                <c:pt idx="4">
                  <c:v>7.4656467604668002</c:v>
                </c:pt>
                <c:pt idx="5">
                  <c:v>0</c:v>
                </c:pt>
                <c:pt idx="6">
                  <c:v>0</c:v>
                </c:pt>
                <c:pt idx="7">
                  <c:v>5.2410742501590004</c:v>
                </c:pt>
                <c:pt idx="8">
                  <c:v>0.34931436700523</c:v>
                </c:pt>
                <c:pt idx="9">
                  <c:v>0.53872050920505998</c:v>
                </c:pt>
                <c:pt idx="10">
                  <c:v>0.27255549706621002</c:v>
                </c:pt>
                <c:pt idx="11">
                  <c:v>0.9448343166216</c:v>
                </c:pt>
                <c:pt idx="12">
                  <c:v>0.22039991542738999</c:v>
                </c:pt>
                <c:pt idx="13">
                  <c:v>0.21270935083980999</c:v>
                </c:pt>
                <c:pt idx="14">
                  <c:v>0.41581982514266003</c:v>
                </c:pt>
                <c:pt idx="15">
                  <c:v>0.69503755615232998</c:v>
                </c:pt>
                <c:pt idx="16">
                  <c:v>0.65732580559338005</c:v>
                </c:pt>
                <c:pt idx="17">
                  <c:v>0.64016860516732998</c:v>
                </c:pt>
                <c:pt idx="18">
                  <c:v>0.82610778151924003</c:v>
                </c:pt>
                <c:pt idx="19">
                  <c:v>0.36615191479258002</c:v>
                </c:pt>
                <c:pt idx="20">
                  <c:v>0.74118326631895004</c:v>
                </c:pt>
                <c:pt idx="21">
                  <c:v>0.55981027827829999</c:v>
                </c:pt>
                <c:pt idx="22">
                  <c:v>0.70784482429892004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5-4DC3-9E3E-0BB5579BBE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0.70462223933751</c:v>
                </c:pt>
                <c:pt idx="10">
                  <c:v>0.25599792983623998</c:v>
                </c:pt>
                <c:pt idx="11">
                  <c:v>1.7896665534970999</c:v>
                </c:pt>
                <c:pt idx="12">
                  <c:v>0.61125168478627001</c:v>
                </c:pt>
                <c:pt idx="13">
                  <c:v>1.0372175136277999</c:v>
                </c:pt>
                <c:pt idx="14">
                  <c:v>0.54684709386700003</c:v>
                </c:pt>
                <c:pt idx="15">
                  <c:v>2.0839754401649002</c:v>
                </c:pt>
                <c:pt idx="16">
                  <c:v>1.1057561574785</c:v>
                </c:pt>
                <c:pt idx="17">
                  <c:v>0.62862904543682996</c:v>
                </c:pt>
                <c:pt idx="18">
                  <c:v>0.50006656365741997</c:v>
                </c:pt>
                <c:pt idx="19">
                  <c:v>0.71717521527729999</c:v>
                </c:pt>
                <c:pt idx="20">
                  <c:v>0.63160632960282004</c:v>
                </c:pt>
                <c:pt idx="21">
                  <c:v>0.92788547785108</c:v>
                </c:pt>
                <c:pt idx="22">
                  <c:v>1.0237082284701</c:v>
                </c:pt>
                <c:pt idx="23">
                  <c:v>2.3822154002978002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E5-4DC3-9E3E-0BB5579BBE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8.8822078235192004E-2</c:v>
                </c:pt>
                <c:pt idx="11">
                  <c:v>0.22373910103999001</c:v>
                </c:pt>
                <c:pt idx="12">
                  <c:v>0.12652897041298999</c:v>
                </c:pt>
                <c:pt idx="13">
                  <c:v>0.24389875416175999</c:v>
                </c:pt>
                <c:pt idx="14">
                  <c:v>0.39733873693872002</c:v>
                </c:pt>
                <c:pt idx="15">
                  <c:v>0.10946959181502</c:v>
                </c:pt>
                <c:pt idx="16">
                  <c:v>0.43987702139473001</c:v>
                </c:pt>
                <c:pt idx="17">
                  <c:v>0.24525217349702999</c:v>
                </c:pt>
                <c:pt idx="18">
                  <c:v>0.23306690306990999</c:v>
                </c:pt>
                <c:pt idx="19">
                  <c:v>0.18197509834323</c:v>
                </c:pt>
                <c:pt idx="20">
                  <c:v>0.13634912931071999</c:v>
                </c:pt>
                <c:pt idx="21">
                  <c:v>0.18979345561948999</c:v>
                </c:pt>
                <c:pt idx="22">
                  <c:v>0.22246436887537999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E5-4DC3-9E3E-0BB5579BBE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4.0794189988914002</c:v>
                </c:pt>
                <c:pt idx="8">
                  <c:v>0</c:v>
                </c:pt>
                <c:pt idx="9">
                  <c:v>1.7142376946124001</c:v>
                </c:pt>
                <c:pt idx="10">
                  <c:v>1.3890890991186</c:v>
                </c:pt>
                <c:pt idx="11">
                  <c:v>1.1909617740314</c:v>
                </c:pt>
                <c:pt idx="12">
                  <c:v>1.2085120411639001</c:v>
                </c:pt>
                <c:pt idx="13">
                  <c:v>7.9641366916937999</c:v>
                </c:pt>
                <c:pt idx="14">
                  <c:v>0.59399412405421004</c:v>
                </c:pt>
                <c:pt idx="15">
                  <c:v>0.85120411639414995</c:v>
                </c:pt>
                <c:pt idx="16">
                  <c:v>0.64396228793427002</c:v>
                </c:pt>
                <c:pt idx="17">
                  <c:v>1.1425234676914999</c:v>
                </c:pt>
                <c:pt idx="18">
                  <c:v>0.61493808925103</c:v>
                </c:pt>
                <c:pt idx="19">
                  <c:v>0.92860197954946999</c:v>
                </c:pt>
                <c:pt idx="20">
                  <c:v>0.76718584860228001</c:v>
                </c:pt>
                <c:pt idx="21">
                  <c:v>1.8455253282999</c:v>
                </c:pt>
                <c:pt idx="22">
                  <c:v>2.1570183292016001</c:v>
                </c:pt>
                <c:pt idx="23">
                  <c:v>1.4281974291929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E5-4DC3-9E3E-0BB5579BBE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1.0025340806097001</c:v>
                </c:pt>
                <c:pt idx="10">
                  <c:v>0.83106745833564999</c:v>
                </c:pt>
                <c:pt idx="11">
                  <c:v>0.64948917620799995</c:v>
                </c:pt>
                <c:pt idx="12">
                  <c:v>0.51250393059948995</c:v>
                </c:pt>
                <c:pt idx="13">
                  <c:v>1.6564008656567</c:v>
                </c:pt>
                <c:pt idx="14">
                  <c:v>0</c:v>
                </c:pt>
                <c:pt idx="15">
                  <c:v>0.73938429856525001</c:v>
                </c:pt>
                <c:pt idx="16">
                  <c:v>0.61650296875866994</c:v>
                </c:pt>
                <c:pt idx="17">
                  <c:v>0.98459205001572003</c:v>
                </c:pt>
                <c:pt idx="18">
                  <c:v>0.96862302622248997</c:v>
                </c:pt>
                <c:pt idx="19">
                  <c:v>0.68457170338309004</c:v>
                </c:pt>
                <c:pt idx="20">
                  <c:v>0.56693117289089001</c:v>
                </c:pt>
                <c:pt idx="21">
                  <c:v>0</c:v>
                </c:pt>
                <c:pt idx="22">
                  <c:v>2.8501932930099998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E5-4DC3-9E3E-0BB5579BB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70224"/>
        <c:axId val="357277440"/>
      </c:lineChart>
      <c:catAx>
        <c:axId val="35727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7440"/>
        <c:crosses val="autoZero"/>
        <c:auto val="1"/>
        <c:lblAlgn val="ctr"/>
        <c:lblOffset val="100"/>
        <c:noMultiLvlLbl val="0"/>
      </c:catAx>
      <c:valAx>
        <c:axId val="35727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5</c:v>
                </c:pt>
                <c:pt idx="11">
                  <c:v>9</c:v>
                </c:pt>
                <c:pt idx="12">
                  <c:v>13</c:v>
                </c:pt>
                <c:pt idx="13">
                  <c:v>3</c:v>
                </c:pt>
                <c:pt idx="14">
                  <c:v>2</c:v>
                </c:pt>
                <c:pt idx="15">
                  <c:v>5</c:v>
                </c:pt>
                <c:pt idx="16">
                  <c:v>9</c:v>
                </c:pt>
                <c:pt idx="17">
                  <c:v>9</c:v>
                </c:pt>
                <c:pt idx="18">
                  <c:v>19</c:v>
                </c:pt>
                <c:pt idx="19">
                  <c:v>11</c:v>
                </c:pt>
                <c:pt idx="20">
                  <c:v>9</c:v>
                </c:pt>
                <c:pt idx="21">
                  <c:v>6</c:v>
                </c:pt>
                <c:pt idx="22">
                  <c:v>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EC-482A-9D77-B1931590F7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8</c:v>
                </c:pt>
                <c:pt idx="13">
                  <c:v>6</c:v>
                </c:pt>
                <c:pt idx="14">
                  <c:v>5</c:v>
                </c:pt>
                <c:pt idx="15">
                  <c:v>1</c:v>
                </c:pt>
                <c:pt idx="16">
                  <c:v>4</c:v>
                </c:pt>
                <c:pt idx="17">
                  <c:v>9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8</c:v>
                </c:pt>
                <c:pt idx="22">
                  <c:v>6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EC-482A-9D77-B1931590F7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7</c:v>
                </c:pt>
                <c:pt idx="19">
                  <c:v>5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EC-482A-9D77-B1931590F7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8</c:v>
                </c:pt>
                <c:pt idx="21">
                  <c:v>1</c:v>
                </c:pt>
                <c:pt idx="22">
                  <c:v>4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EC-482A-9D77-B1931590F7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6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EC-482A-9D77-B1931590F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78096"/>
        <c:axId val="357279080"/>
      </c:lineChart>
      <c:catAx>
        <c:axId val="35727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9080"/>
        <c:crosses val="autoZero"/>
        <c:auto val="1"/>
        <c:lblAlgn val="ctr"/>
        <c:lblOffset val="100"/>
        <c:noMultiLvlLbl val="0"/>
      </c:catAx>
      <c:valAx>
        <c:axId val="3572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0.72236443971915998</c:v>
                </c:pt>
                <c:pt idx="1">
                  <c:v>0.33266121009642002</c:v>
                </c:pt>
                <c:pt idx="2">
                  <c:v>0.70327711004627003</c:v>
                </c:pt>
                <c:pt idx="3">
                  <c:v>0</c:v>
                </c:pt>
                <c:pt idx="4">
                  <c:v>0.75051099351820005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CF-4558-A4BC-CDB3DCA77C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9.9483927128022995E-2</c:v>
                </c:pt>
                <c:pt idx="1">
                  <c:v>0</c:v>
                </c:pt>
                <c:pt idx="2">
                  <c:v>1.3381697375276</c:v>
                </c:pt>
                <c:pt idx="3">
                  <c:v>0</c:v>
                </c:pt>
                <c:pt idx="4">
                  <c:v>0.64202072626657003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CF-4558-A4BC-CDB3DCA77C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0.22638850896186</c:v>
                </c:pt>
                <c:pt idx="3">
                  <c:v>0</c:v>
                </c:pt>
                <c:pt idx="4">
                  <c:v>0.22242977365711999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CF-4558-A4BC-CDB3DCA77C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2.5646770008544002</c:v>
                </c:pt>
                <c:pt idx="3">
                  <c:v>0</c:v>
                </c:pt>
                <c:pt idx="4">
                  <c:v>1.2142868418032999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CF-4558-A4BC-CDB3DCA77C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0.87209998557278001</c:v>
                </c:pt>
                <c:pt idx="3">
                  <c:v>0</c:v>
                </c:pt>
                <c:pt idx="4">
                  <c:v>0.83952694533064998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CF-4558-A4BC-CDB3DCA77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75800"/>
        <c:axId val="357272192"/>
      </c:barChart>
      <c:catAx>
        <c:axId val="35727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2192"/>
        <c:crosses val="autoZero"/>
        <c:auto val="1"/>
        <c:lblAlgn val="ctr"/>
        <c:lblOffset val="100"/>
        <c:noMultiLvlLbl val="0"/>
      </c:catAx>
      <c:valAx>
        <c:axId val="35727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938139</c:v>
                </c:pt>
                <c:pt idx="1">
                  <c:v>1637460</c:v>
                </c:pt>
                <c:pt idx="2">
                  <c:v>29730</c:v>
                </c:pt>
                <c:pt idx="3">
                  <c:v>529936</c:v>
                </c:pt>
                <c:pt idx="4">
                  <c:v>106086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02-404A-B0C9-A313DDB65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296028</c:v>
                </c:pt>
                <c:pt idx="1">
                  <c:v>373541</c:v>
                </c:pt>
                <c:pt idx="2">
                  <c:v>3238</c:v>
                </c:pt>
                <c:pt idx="3">
                  <c:v>131448</c:v>
                </c:pt>
                <c:pt idx="4">
                  <c:v>15630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02-404A-B0C9-A313DDB657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14951</c:v>
                </c:pt>
                <c:pt idx="1">
                  <c:v>21398</c:v>
                </c:pt>
                <c:pt idx="2">
                  <c:v>1329</c:v>
                </c:pt>
                <c:pt idx="3">
                  <c:v>6482</c:v>
                </c:pt>
                <c:pt idx="4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02-404A-B0C9-A313DDB657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2505</c:v>
                </c:pt>
                <c:pt idx="1">
                  <c:v>3755</c:v>
                </c:pt>
                <c:pt idx="2">
                  <c:v>103</c:v>
                </c:pt>
                <c:pt idx="3">
                  <c:v>1109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02-404A-B0C9-A313DDB657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23557</c:v>
                </c:pt>
                <c:pt idx="1">
                  <c:v>1914</c:v>
                </c:pt>
                <c:pt idx="2">
                  <c:v>115</c:v>
                </c:pt>
                <c:pt idx="3">
                  <c:v>511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02-404A-B0C9-A313DDB657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25999</c:v>
                </c:pt>
                <c:pt idx="1">
                  <c:v>9112</c:v>
                </c:pt>
                <c:pt idx="2">
                  <c:v>670</c:v>
                </c:pt>
                <c:pt idx="3">
                  <c:v>6598</c:v>
                </c:pt>
                <c:pt idx="4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02-404A-B0C9-A313DDB657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197505</c:v>
                </c:pt>
                <c:pt idx="1">
                  <c:v>249817</c:v>
                </c:pt>
                <c:pt idx="2">
                  <c:v>3818</c:v>
                </c:pt>
                <c:pt idx="3">
                  <c:v>97392</c:v>
                </c:pt>
                <c:pt idx="4">
                  <c:v>6982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02-404A-B0C9-A313DDB657D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298260</c:v>
                </c:pt>
                <c:pt idx="1">
                  <c:v>283317</c:v>
                </c:pt>
                <c:pt idx="2">
                  <c:v>8411</c:v>
                </c:pt>
                <c:pt idx="3">
                  <c:v>120786</c:v>
                </c:pt>
                <c:pt idx="4">
                  <c:v>8780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02-404A-B0C9-A313DDB65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274488"/>
        <c:axId val="357286952"/>
      </c:barChart>
      <c:catAx>
        <c:axId val="35727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86952"/>
        <c:crosses val="autoZero"/>
        <c:auto val="1"/>
        <c:lblAlgn val="ctr"/>
        <c:lblOffset val="100"/>
        <c:noMultiLvlLbl val="0"/>
      </c:catAx>
      <c:valAx>
        <c:axId val="35728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C-46B9-9400-AC059D2915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C-46B9-9400-AC059D2915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C-46B9-9400-AC059D2915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C-46B9-9400-AC059D2915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0C-46B9-9400-AC059D291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813616"/>
        <c:axId val="371813944"/>
      </c:barChart>
      <c:catAx>
        <c:axId val="37181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3944"/>
        <c:crosses val="autoZero"/>
        <c:auto val="1"/>
        <c:lblAlgn val="ctr"/>
        <c:lblOffset val="100"/>
        <c:noMultiLvlLbl val="0"/>
      </c:catAx>
      <c:valAx>
        <c:axId val="37181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1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0EFD6-B5E6-41D2-A982-207F2BD6E5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F305B7-0B71-4D80-A0FB-E3C4CF6139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117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A5D3-8DE3-49A2-85DC-DCADDC6C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97370-368B-43E5-91B2-709FE4797B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934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93237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2965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9011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68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5637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1587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3290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2876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2925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51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9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Cristina Fernandez de Kirchner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14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Mauricio Macri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2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Florencio Randazzo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0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María Eugenia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2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Esteban Bullrich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30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D7F0A-CB61-4A6A-ADB8-C0CCA1359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85664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CF09-B952-437C-9A84-E6370300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D2D25E-2FCA-4734-A67F-CC05CF10B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0915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62075-8ACA-4260-ACD2-81F9E1036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4361F-E143-48D1-A0C2-7519F5F8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1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6045E-203C-4720-ADBE-6DFB2D591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86F63-51F7-4DA3-B301-2CA977AF9C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017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6C759-4226-4C02-B21E-E13DFE1F8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61C7F-0767-4615-9345-20DF74AD4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248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0E97F-0D82-4142-81BD-2A06502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BE800E-E9F4-433D-80F8-97C30EC4DA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6127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4A00C-D329-4D98-BE0F-FB9538F13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B6611-B65E-4E4B-A9B6-C12F266C4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6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E2147-884A-4DC1-9B46-F795CECD8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A306C-7C5B-43FA-9402-828531783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824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CEF92-8749-4C88-A22B-ABD9A3CC7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EAFAB-2DDC-4F42-9070-B29AF472E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5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EE361-7180-4393-811D-1819777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3B2974-E31B-4B6D-B0D9-2C36081E5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247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292A5-BEFE-4F6E-B76D-38E4A86E2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55247-5F4F-4A75-9BA7-5BC94B325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91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0986B-3143-4D9F-9DEE-575CB56B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A9A6F-7CA4-4CFA-9313-78B457E65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950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0362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556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819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748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921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050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03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96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02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23:54:17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¡¡GRACIAS!!
¡Gracias a cada argentino que fue a votar para decir que el cambio está más vivo que nunca!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61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- 2017-08-14 04:34:31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4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- 2017-08-03 16:36:13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7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13:00:13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VOTANDO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3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22:43:27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COSTA SALGUERO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73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- 2017-08-13 11:38:54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Hola, buen día a todos y a todas. Estoy en casa con Néstor Iván analizando el impacto de campaña en las redes…
Naaa!! Es un chiste, estamos mirando dibujitos. Buena jornada democrática para todxs.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7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- 2017-08-13 13:18:40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¡Feliz! 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14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9C1C9-F690-48B5-BCE0-37300A183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98354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C5B3-38CF-4540-A4DB-93D6A9A53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EC782B-93C6-4633-99A2-7EFB05DDFA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16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3523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035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013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565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606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039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540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153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0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21:15:19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#YoNoAflojo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3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- 2017-08-11 07:33:16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buen día, estamos a minutos de entrar en la veda electoral...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5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- 2017-08-20 11:05:13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TODOS LOS NIÑOS!!!!
(Feliz día, Antonia!!)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12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- 2017-08-16 15:33:35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BIEN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74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- 2017-08-14 11:40:30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¡SÍ SE PUEDE!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1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- 2017-08-13 22:10:40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EL BÚNKER DE 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5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- 2017-08-10 16:58:28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Cierre de campaña de Unidad Ciudadana en la Provincia de Buenos Aires #tuvoztuvoto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6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- 2017-08-02 21:21:02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OFRENDA A LA PACHAMAMA EN JUJUY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245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31A4F-7778-403E-A78E-A7B94951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212354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4C48-A8EB-424B-BB05-FA6C01C70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45B81-14CA-448C-A7E8-8E81AD7ED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703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16447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5707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354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441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961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858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070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154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7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- 2017-08-15 20:25:26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#UnidadCiudadana Cristina con Agustin Rossi en el Instituto PATRIA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83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- 2017-08-11 07:58:32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AFLOJEMOS, JUNTOS ES 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3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- 2017-08-08 23:07:42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“ESTOY ACÁ PARA TRABAJAR POR Y PARA LOS ARGENTINOS” 
Video de la entrevista con Viviana Canosa, cortesía de Infobae.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4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- 2017-08-30 18:07:16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Cristina en La Plata #GanóLaMayoría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5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- 2017-08-28 14:00:34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METROBUS AHORA GENERA ENERGÍA SOLAR 
Se instalaron más de 300 paneles en las paradas del Metrobus 9 de Julio. Generarán el equivalente a lo que consumen casi 200 hogares en un año, de energía limpia que se aprovechará en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87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- 2017-08-14 18:07:01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Conferencia de prensa de Unidad 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1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646A-2A8B-4CEB-B96F-720CA3E47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0640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1258F-D3CB-4E72-95D8-0CC447891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74BEB-DDB6-4E73-B886-3190B30CE4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986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7814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099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19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217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967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202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421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764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9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22:37:47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ENTREVISTA CON SANTIAGO DEL 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45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- 2017-08-25 17:16:52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ORGULLO: LOS PUMPAS XV SON CAMPEONES DEL MUNDO
El equipo nacional de rugby inclusivo ganó hoy el mundial en España. ¡¡Felicitaciones campeones!!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8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- 2017-08-03 21:47:30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19:08:57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CIERRE DE CAMPAÑA EN CÓRDOBA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400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6C150-EE57-4C5F-8C82-3A9D37E39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942954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D59C-75BC-4532-8058-C2EAFB0A6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1CFC0E-9118-425D-A608-188EE5467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8661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45452-B218-4893-A027-5A8B85BD6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FC243-ED44-455C-A90E-DCB15665F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39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8EDAD-4745-4873-A969-CDF1CE7C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A03C78-A6F4-42E9-818D-859E6CDF53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508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8A53A-F1DC-4A4A-8F54-FB522A3DF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4CD00-16D8-447B-9AE1-7E2401141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24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CF60E-55E3-4C3B-B535-7EAD2354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27E0E6-3814-4BE5-9D5A-950CC15699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514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16902-FCFF-4256-BF5C-BDAA42382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CCC19-DC4F-4601-B2A0-DBBC8EA0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43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78FDD-8779-4287-9D16-F33FE3D5E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131E25-67C5-461D-8496-315927CF0A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909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4BC8B-C3B0-40BA-9CAC-D0B302562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3D685-C25E-45B6-BC87-96D6AF058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11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1CB8B-C370-43D8-B2B8-17FB8446B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40737-D2A1-48C5-94A9-5258B2633C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237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E8EDF-626F-4BF7-81E7-03720E71A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975AC-880C-4FAD-88C6-C552AC44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86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B0C22-77A2-4832-90DA-738A25CC3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768F40-4335-4AF0-91BF-C090884D42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410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0FCD2-2C1B-4B79-A912-582A13AB6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B736F-E8C8-4B33-973F-063261C1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800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242E4-1C2B-496E-98A8-787422EA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F2EDE-A5ED-4320-9660-711DCFE75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185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1DF61-A126-4C8D-A4A9-F2A741691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5CE06-B5EA-44C6-BAEB-2AB24121C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42EAF-7CF7-4871-9D3E-BA56981B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6C72C-C462-4776-8B7F-9FC592577B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931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D8E16-C005-46E2-93B9-04118663E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2128F-A720-42E7-8A3A-8BDC83DA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53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D0CB-A184-4785-8A77-3A181589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897C0-41DE-4DAC-8370-D6C26AF3B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675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6596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638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904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77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0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Quito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(122), María Eugenia Vidal (1099)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95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Andreassi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(1), Mauricio Macri (386), María Eugenia Vidal (102), Esteban Bullrich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2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(26), Mauricio Macri (542)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Marcos 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(6), Mauricio Macri (217), María Eugenia Vidal (210)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0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Gerardo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(24), Mauricio Macri (349)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Portillo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(352), Mauricio Macri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03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Renee Cantaloube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(346)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4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Nahuel Powell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(164), María Eugenia Vidal (116), Esteban Bullrich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61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Raul Fernandez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(1), Mauricio Macri (266)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70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1F4B-1119-474A-9DE0-98B06D5D9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4519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C72A7-A533-404B-B38E-0F35C2238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44764-DD10-4902-96EF-44C8692EB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16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02177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1967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911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08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754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 Persico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(166), María Eugenia Vidal (60)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3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Buero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(223)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7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(78), María Eugenia Vidal (139)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18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(130), Florencio Randazzo (2), María Eugenia Vidal (82), Esteban Bullrich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8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 Rabino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(143), Esteban Bullrich (63)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79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Sabino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(2), María Eugenia Vidal (202)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634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92276-BBED-4303-9878-0257E7DE7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628845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4D5D3-D7C4-4935-8178-653336240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06DFB-066D-46B2-98F9-353A72ADBA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3846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B9E59-D12F-4502-AE7C-B15C766C8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6D61B-0543-4922-B973-7937CF601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64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993</Words>
  <Application>Microsoft Office PowerPoint</Application>
  <PresentationFormat>On-screen Show (4:3)</PresentationFormat>
  <Paragraphs>435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2017-09-03T14:39:26Z</dcterms:created>
  <dcterms:modified xsi:type="dcterms:W3CDTF">2017-09-03T14:40:28Z</dcterms:modified>
</cp:coreProperties>
</file>