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1522991</c:v>
                </c:pt>
                <c:pt idx="1">
                  <c:v>1524404</c:v>
                </c:pt>
                <c:pt idx="2">
                  <c:v>1528047</c:v>
                </c:pt>
                <c:pt idx="3">
                  <c:v>1530562</c:v>
                </c:pt>
                <c:pt idx="4">
                  <c:v>1534939</c:v>
                </c:pt>
                <c:pt idx="5">
                  <c:v>1538461</c:v>
                </c:pt>
                <c:pt idx="6">
                  <c:v>1539904</c:v>
                </c:pt>
                <c:pt idx="7">
                  <c:v>1541608</c:v>
                </c:pt>
                <c:pt idx="8">
                  <c:v>1543332</c:v>
                </c:pt>
                <c:pt idx="9">
                  <c:v>1544891</c:v>
                </c:pt>
                <c:pt idx="10">
                  <c:v>1548280</c:v>
                </c:pt>
                <c:pt idx="11">
                  <c:v>1550070</c:v>
                </c:pt>
                <c:pt idx="12">
                  <c:v>1554167</c:v>
                </c:pt>
                <c:pt idx="13">
                  <c:v>1561651</c:v>
                </c:pt>
                <c:pt idx="14">
                  <c:v>1563175</c:v>
                </c:pt>
                <c:pt idx="15">
                  <c:v>1564238</c:v>
                </c:pt>
                <c:pt idx="16">
                  <c:v>1565484</c:v>
                </c:pt>
                <c:pt idx="17">
                  <c:v>1566274</c:v>
                </c:pt>
                <c:pt idx="18">
                  <c:v>1566969</c:v>
                </c:pt>
                <c:pt idx="19">
                  <c:v>1567576</c:v>
                </c:pt>
                <c:pt idx="20">
                  <c:v>1568018</c:v>
                </c:pt>
                <c:pt idx="21">
                  <c:v>1568336</c:v>
                </c:pt>
                <c:pt idx="22">
                  <c:v>1568692</c:v>
                </c:pt>
                <c:pt idx="23">
                  <c:v>1568977</c:v>
                </c:pt>
                <c:pt idx="24">
                  <c:v>1569213</c:v>
                </c:pt>
                <c:pt idx="25">
                  <c:v>1569541</c:v>
                </c:pt>
                <c:pt idx="26">
                  <c:v>1569840</c:v>
                </c:pt>
                <c:pt idx="27">
                  <c:v>1570133</c:v>
                </c:pt>
                <c:pt idx="28">
                  <c:v>1570557</c:v>
                </c:pt>
                <c:pt idx="29">
                  <c:v>1570911</c:v>
                </c:pt>
                <c:pt idx="30">
                  <c:v>1571267</c:v>
                </c:pt>
              </c:numCache>
            </c:numRef>
          </c:val>
          <c:smooth val="0"/>
          <c:extLst>
            <c:ext xmlns:c16="http://schemas.microsoft.com/office/drawing/2014/chart" uri="{C3380CC4-5D6E-409C-BE32-E72D297353CC}">
              <c16:uniqueId val="{00000000-8A16-475A-9CA3-2FCA7D2FA852}"/>
            </c:ext>
          </c:extLst>
        </c:ser>
        <c:dLbls>
          <c:showLegendKey val="0"/>
          <c:showVal val="0"/>
          <c:showCatName val="0"/>
          <c:showSerName val="0"/>
          <c:showPercent val="0"/>
          <c:showBubbleSize val="0"/>
        </c:dLbls>
        <c:smooth val="0"/>
        <c:axId val="277976088"/>
        <c:axId val="277975432"/>
      </c:lineChart>
      <c:dateAx>
        <c:axId val="277976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75432"/>
        <c:crosses val="autoZero"/>
        <c:auto val="1"/>
        <c:lblOffset val="100"/>
        <c:baseTimeUnit val="days"/>
      </c:dateAx>
      <c:valAx>
        <c:axId val="27797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7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7337-46BD-9271-95D267064B74}"/>
            </c:ext>
          </c:extLst>
        </c:ser>
        <c:dLbls>
          <c:showLegendKey val="0"/>
          <c:showVal val="0"/>
          <c:showCatName val="0"/>
          <c:showSerName val="0"/>
          <c:showPercent val="0"/>
          <c:showBubbleSize val="0"/>
        </c:dLbls>
        <c:axId val="232522256"/>
        <c:axId val="232523568"/>
      </c:radarChart>
      <c:catAx>
        <c:axId val="23252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523568"/>
        <c:crosses val="autoZero"/>
        <c:auto val="1"/>
        <c:lblAlgn val="ctr"/>
        <c:lblOffset val="100"/>
        <c:noMultiLvlLbl val="0"/>
      </c:catAx>
      <c:valAx>
        <c:axId val="23252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52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2.0917911006446999</c:v>
                </c:pt>
                <c:pt idx="1">
                  <c:v>1.2505767222748001</c:v>
                </c:pt>
                <c:pt idx="2">
                  <c:v>0.68233713901948001</c:v>
                </c:pt>
                <c:pt idx="3">
                  <c:v>0.84705199227883998</c:v>
                </c:pt>
                <c:pt idx="4">
                  <c:v>0.70148426031641997</c:v>
                </c:pt>
                <c:pt idx="5">
                  <c:v>1.0453569336891</c:v>
                </c:pt>
                <c:pt idx="6">
                  <c:v>0.95362341815328</c:v>
                </c:pt>
                <c:pt idx="7">
                  <c:v>1.8844645096303001</c:v>
                </c:pt>
                <c:pt idx="8">
                  <c:v>1.4323131081966001</c:v>
                </c:pt>
                <c:pt idx="9">
                  <c:v>1.8424409471426</c:v>
                </c:pt>
                <c:pt idx="10">
                  <c:v>4.0636628442665996</c:v>
                </c:pt>
                <c:pt idx="11">
                  <c:v>0</c:v>
                </c:pt>
                <c:pt idx="12">
                  <c:v>3.9376516476196</c:v>
                </c:pt>
                <c:pt idx="13">
                  <c:v>0.26233881439801998</c:v>
                </c:pt>
                <c:pt idx="14">
                  <c:v>0.70775140759837996</c:v>
                </c:pt>
                <c:pt idx="15">
                  <c:v>2.0939358165792998</c:v>
                </c:pt>
                <c:pt idx="16">
                  <c:v>0.78428691110584003</c:v>
                </c:pt>
                <c:pt idx="17">
                  <c:v>0.57207485380416001</c:v>
                </c:pt>
                <c:pt idx="18">
                  <c:v>0.20879332014571</c:v>
                </c:pt>
                <c:pt idx="19">
                  <c:v>0.41254272817141002</c:v>
                </c:pt>
                <c:pt idx="20">
                  <c:v>0.42818043407404999</c:v>
                </c:pt>
                <c:pt idx="21">
                  <c:v>0.40550269516769999</c:v>
                </c:pt>
                <c:pt idx="22">
                  <c:v>1.3103485209568</c:v>
                </c:pt>
                <c:pt idx="23">
                  <c:v>0</c:v>
                </c:pt>
                <c:pt idx="24">
                  <c:v>0.53349223597041995</c:v>
                </c:pt>
                <c:pt idx="25">
                  <c:v>0.20415744591644</c:v>
                </c:pt>
                <c:pt idx="26">
                  <c:v>0.60699883416471001</c:v>
                </c:pt>
                <c:pt idx="27">
                  <c:v>0.60541941138329003</c:v>
                </c:pt>
                <c:pt idx="28">
                  <c:v>0.52103200252173998</c:v>
                </c:pt>
                <c:pt idx="29">
                  <c:v>0.77107263228528999</c:v>
                </c:pt>
                <c:pt idx="30">
                  <c:v>0.82261412307005</c:v>
                </c:pt>
              </c:numCache>
            </c:numRef>
          </c:val>
          <c:smooth val="0"/>
          <c:extLst>
            <c:ext xmlns:c16="http://schemas.microsoft.com/office/drawing/2014/chart" uri="{C3380CC4-5D6E-409C-BE32-E72D297353CC}">
              <c16:uniqueId val="{00000000-23A9-48F4-BF67-C9736DED85FE}"/>
            </c:ext>
          </c:extLst>
        </c:ser>
        <c:dLbls>
          <c:showLegendKey val="0"/>
          <c:showVal val="0"/>
          <c:showCatName val="0"/>
          <c:showSerName val="0"/>
          <c:showPercent val="0"/>
          <c:showBubbleSize val="0"/>
        </c:dLbls>
        <c:smooth val="0"/>
        <c:axId val="277671320"/>
        <c:axId val="277677552"/>
      </c:lineChart>
      <c:dateAx>
        <c:axId val="27767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77552"/>
        <c:crosses val="autoZero"/>
        <c:auto val="1"/>
        <c:lblOffset val="100"/>
        <c:baseTimeUnit val="days"/>
      </c:dateAx>
      <c:valAx>
        <c:axId val="27767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7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2416</c:v>
                </c:pt>
                <c:pt idx="1">
                  <c:v>885</c:v>
                </c:pt>
                <c:pt idx="2">
                  <c:v>982</c:v>
                </c:pt>
                <c:pt idx="3">
                  <c:v>1418</c:v>
                </c:pt>
                <c:pt idx="4">
                  <c:v>1733</c:v>
                </c:pt>
                <c:pt idx="5">
                  <c:v>1798</c:v>
                </c:pt>
                <c:pt idx="6">
                  <c:v>2131</c:v>
                </c:pt>
              </c:numCache>
            </c:numRef>
          </c:val>
          <c:extLst>
            <c:ext xmlns:c16="http://schemas.microsoft.com/office/drawing/2014/chart" uri="{C3380CC4-5D6E-409C-BE32-E72D297353CC}">
              <c16:uniqueId val="{00000000-CFAD-44E8-9FD2-2A33F91B7A4A}"/>
            </c:ext>
          </c:extLst>
        </c:ser>
        <c:dLbls>
          <c:showLegendKey val="0"/>
          <c:showVal val="0"/>
          <c:showCatName val="0"/>
          <c:showSerName val="0"/>
          <c:showPercent val="0"/>
          <c:showBubbleSize val="0"/>
        </c:dLbls>
        <c:gapWidth val="219"/>
        <c:overlap val="-27"/>
        <c:axId val="279258240"/>
        <c:axId val="279258568"/>
      </c:barChart>
      <c:catAx>
        <c:axId val="27925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58568"/>
        <c:crosses val="autoZero"/>
        <c:auto val="1"/>
        <c:lblAlgn val="ctr"/>
        <c:lblOffset val="100"/>
        <c:noMultiLvlLbl val="0"/>
      </c:catAx>
      <c:valAx>
        <c:axId val="27925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5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457</c:v>
                </c:pt>
                <c:pt idx="1">
                  <c:v>1413</c:v>
                </c:pt>
                <c:pt idx="2">
                  <c:v>3643</c:v>
                </c:pt>
                <c:pt idx="3">
                  <c:v>2515</c:v>
                </c:pt>
                <c:pt idx="4">
                  <c:v>4377</c:v>
                </c:pt>
                <c:pt idx="5">
                  <c:v>3522</c:v>
                </c:pt>
                <c:pt idx="6">
                  <c:v>1443</c:v>
                </c:pt>
                <c:pt idx="7">
                  <c:v>1704</c:v>
                </c:pt>
                <c:pt idx="8">
                  <c:v>1724</c:v>
                </c:pt>
                <c:pt idx="9">
                  <c:v>1559</c:v>
                </c:pt>
                <c:pt idx="10">
                  <c:v>3389</c:v>
                </c:pt>
                <c:pt idx="11">
                  <c:v>1790</c:v>
                </c:pt>
                <c:pt idx="12">
                  <c:v>4097</c:v>
                </c:pt>
                <c:pt idx="13">
                  <c:v>7484</c:v>
                </c:pt>
                <c:pt idx="14">
                  <c:v>1524</c:v>
                </c:pt>
                <c:pt idx="15">
                  <c:v>1063</c:v>
                </c:pt>
                <c:pt idx="16">
                  <c:v>1246</c:v>
                </c:pt>
                <c:pt idx="17">
                  <c:v>790</c:v>
                </c:pt>
                <c:pt idx="18">
                  <c:v>695</c:v>
                </c:pt>
                <c:pt idx="19">
                  <c:v>607</c:v>
                </c:pt>
                <c:pt idx="20">
                  <c:v>442</c:v>
                </c:pt>
                <c:pt idx="21">
                  <c:v>318</c:v>
                </c:pt>
                <c:pt idx="22">
                  <c:v>356</c:v>
                </c:pt>
                <c:pt idx="23">
                  <c:v>285</c:v>
                </c:pt>
                <c:pt idx="24">
                  <c:v>236</c:v>
                </c:pt>
                <c:pt idx="25">
                  <c:v>328</c:v>
                </c:pt>
                <c:pt idx="26">
                  <c:v>299</c:v>
                </c:pt>
                <c:pt idx="27">
                  <c:v>293</c:v>
                </c:pt>
                <c:pt idx="28">
                  <c:v>424</c:v>
                </c:pt>
                <c:pt idx="29">
                  <c:v>354</c:v>
                </c:pt>
                <c:pt idx="30">
                  <c:v>356</c:v>
                </c:pt>
              </c:numCache>
            </c:numRef>
          </c:val>
          <c:smooth val="0"/>
          <c:extLst>
            <c:ext xmlns:c16="http://schemas.microsoft.com/office/drawing/2014/chart" uri="{C3380CC4-5D6E-409C-BE32-E72D297353CC}">
              <c16:uniqueId val="{00000000-FD68-48FB-B975-6861E430C80E}"/>
            </c:ext>
          </c:extLst>
        </c:ser>
        <c:dLbls>
          <c:showLegendKey val="0"/>
          <c:showVal val="0"/>
          <c:showCatName val="0"/>
          <c:showSerName val="0"/>
          <c:showPercent val="0"/>
          <c:showBubbleSize val="0"/>
        </c:dLbls>
        <c:smooth val="0"/>
        <c:axId val="279259552"/>
        <c:axId val="279262504"/>
      </c:lineChart>
      <c:dateAx>
        <c:axId val="279259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62504"/>
        <c:crosses val="autoZero"/>
        <c:auto val="1"/>
        <c:lblOffset val="100"/>
        <c:baseTimeUnit val="days"/>
      </c:dateAx>
      <c:valAx>
        <c:axId val="27926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5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1</c:v>
                </c:pt>
                <c:pt idx="1">
                  <c:v>1</c:v>
                </c:pt>
                <c:pt idx="2">
                  <c:v>1</c:v>
                </c:pt>
                <c:pt idx="3">
                  <c:v>2</c:v>
                </c:pt>
                <c:pt idx="4">
                  <c:v>1</c:v>
                </c:pt>
                <c:pt idx="5">
                  <c:v>1</c:v>
                </c:pt>
                <c:pt idx="6">
                  <c:v>2</c:v>
                </c:pt>
                <c:pt idx="7">
                  <c:v>1</c:v>
                </c:pt>
                <c:pt idx="8">
                  <c:v>1</c:v>
                </c:pt>
                <c:pt idx="9">
                  <c:v>3</c:v>
                </c:pt>
                <c:pt idx="10">
                  <c:v>1</c:v>
                </c:pt>
                <c:pt idx="11">
                  <c:v>0</c:v>
                </c:pt>
                <c:pt idx="12">
                  <c:v>5</c:v>
                </c:pt>
                <c:pt idx="13">
                  <c:v>1</c:v>
                </c:pt>
                <c:pt idx="14">
                  <c:v>1</c:v>
                </c:pt>
                <c:pt idx="15">
                  <c:v>1</c:v>
                </c:pt>
                <c:pt idx="16">
                  <c:v>2</c:v>
                </c:pt>
                <c:pt idx="17">
                  <c:v>1</c:v>
                </c:pt>
                <c:pt idx="18">
                  <c:v>1</c:v>
                </c:pt>
                <c:pt idx="19">
                  <c:v>3</c:v>
                </c:pt>
                <c:pt idx="20">
                  <c:v>1</c:v>
                </c:pt>
                <c:pt idx="21">
                  <c:v>1</c:v>
                </c:pt>
                <c:pt idx="22">
                  <c:v>2</c:v>
                </c:pt>
                <c:pt idx="23">
                  <c:v>0</c:v>
                </c:pt>
                <c:pt idx="24">
                  <c:v>2</c:v>
                </c:pt>
                <c:pt idx="25">
                  <c:v>1</c:v>
                </c:pt>
                <c:pt idx="26">
                  <c:v>1</c:v>
                </c:pt>
                <c:pt idx="27">
                  <c:v>1</c:v>
                </c:pt>
                <c:pt idx="28">
                  <c:v>1</c:v>
                </c:pt>
                <c:pt idx="29">
                  <c:v>2</c:v>
                </c:pt>
                <c:pt idx="30">
                  <c:v>1</c:v>
                </c:pt>
              </c:numCache>
            </c:numRef>
          </c:val>
          <c:smooth val="0"/>
          <c:extLst>
            <c:ext xmlns:c16="http://schemas.microsoft.com/office/drawing/2014/chart" uri="{C3380CC4-5D6E-409C-BE32-E72D297353CC}">
              <c16:uniqueId val="{00000000-B0F3-415E-BCDD-037AA8E9608F}"/>
            </c:ext>
          </c:extLst>
        </c:ser>
        <c:dLbls>
          <c:showLegendKey val="0"/>
          <c:showVal val="0"/>
          <c:showCatName val="0"/>
          <c:showSerName val="0"/>
          <c:showPercent val="0"/>
          <c:showBubbleSize val="0"/>
        </c:dLbls>
        <c:smooth val="0"/>
        <c:axId val="351636384"/>
        <c:axId val="351637368"/>
      </c:lineChart>
      <c:dateAx>
        <c:axId val="35163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37368"/>
        <c:crosses val="autoZero"/>
        <c:auto val="1"/>
        <c:lblOffset val="100"/>
        <c:baseTimeUnit val="days"/>
      </c:dateAx>
      <c:valAx>
        <c:axId val="35163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3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5</c:v>
                </c:pt>
                <c:pt idx="2">
                  <c:v>7</c:v>
                </c:pt>
                <c:pt idx="3">
                  <c:v>7</c:v>
                </c:pt>
                <c:pt idx="4">
                  <c:v>6</c:v>
                </c:pt>
                <c:pt idx="5">
                  <c:v>3</c:v>
                </c:pt>
                <c:pt idx="6">
                  <c:v>10</c:v>
                </c:pt>
              </c:numCache>
            </c:numRef>
          </c:val>
          <c:extLst>
            <c:ext xmlns:c16="http://schemas.microsoft.com/office/drawing/2014/chart" uri="{C3380CC4-5D6E-409C-BE32-E72D297353CC}">
              <c16:uniqueId val="{00000000-24A4-4807-A6DA-8B7593EE011F}"/>
            </c:ext>
          </c:extLst>
        </c:ser>
        <c:dLbls>
          <c:showLegendKey val="0"/>
          <c:showVal val="0"/>
          <c:showCatName val="0"/>
          <c:showSerName val="0"/>
          <c:showPercent val="0"/>
          <c:showBubbleSize val="0"/>
        </c:dLbls>
        <c:gapWidth val="219"/>
        <c:overlap val="-27"/>
        <c:axId val="351645240"/>
        <c:axId val="351647208"/>
      </c:barChart>
      <c:catAx>
        <c:axId val="35164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47208"/>
        <c:crosses val="autoZero"/>
        <c:auto val="1"/>
        <c:lblAlgn val="ctr"/>
        <c:lblOffset val="100"/>
        <c:noMultiLvlLbl val="0"/>
      </c:catAx>
      <c:valAx>
        <c:axId val="35164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4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0.64197620237227004</c:v>
                </c:pt>
                <c:pt idx="1">
                  <c:v>1.1180321744341</c:v>
                </c:pt>
                <c:pt idx="2">
                  <c:v>1.2855147456075999</c:v>
                </c:pt>
                <c:pt idx="3">
                  <c:v>1.2302233916592</c:v>
                </c:pt>
                <c:pt idx="4">
                  <c:v>1.2329934995723999</c:v>
                </c:pt>
                <c:pt idx="5">
                  <c:v>0.37116060350063002</c:v>
                </c:pt>
                <c:pt idx="6">
                  <c:v>2.2659648936836998</c:v>
                </c:pt>
              </c:numCache>
            </c:numRef>
          </c:val>
          <c:extLst>
            <c:ext xmlns:c16="http://schemas.microsoft.com/office/drawing/2014/chart" uri="{C3380CC4-5D6E-409C-BE32-E72D297353CC}">
              <c16:uniqueId val="{00000000-63B4-4243-950E-15E9C546761A}"/>
            </c:ext>
          </c:extLst>
        </c:ser>
        <c:dLbls>
          <c:showLegendKey val="0"/>
          <c:showVal val="0"/>
          <c:showCatName val="0"/>
          <c:showSerName val="0"/>
          <c:showPercent val="0"/>
          <c:showBubbleSize val="0"/>
        </c:dLbls>
        <c:gapWidth val="219"/>
        <c:overlap val="-27"/>
        <c:axId val="228998832"/>
        <c:axId val="40841704"/>
      </c:barChart>
      <c:catAx>
        <c:axId val="22899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1704"/>
        <c:crosses val="autoZero"/>
        <c:auto val="1"/>
        <c:lblAlgn val="ctr"/>
        <c:lblOffset val="100"/>
        <c:noMultiLvlLbl val="0"/>
      </c:catAx>
      <c:valAx>
        <c:axId val="4084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99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10</c:v>
                </c:pt>
              </c:numCache>
            </c:numRef>
          </c:val>
          <c:extLst>
            <c:ext xmlns:c16="http://schemas.microsoft.com/office/drawing/2014/chart" uri="{C3380CC4-5D6E-409C-BE32-E72D297353CC}">
              <c16:uniqueId val="{00000000-9885-47D2-B61E-0DADE4B4C8F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4</c:v>
                </c:pt>
              </c:numCache>
            </c:numRef>
          </c:val>
          <c:extLst>
            <c:ext xmlns:c16="http://schemas.microsoft.com/office/drawing/2014/chart" uri="{C3380CC4-5D6E-409C-BE32-E72D297353CC}">
              <c16:uniqueId val="{00000001-9885-47D2-B61E-0DADE4B4C8F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29</c:v>
                </c:pt>
              </c:numCache>
            </c:numRef>
          </c:val>
          <c:extLst>
            <c:ext xmlns:c16="http://schemas.microsoft.com/office/drawing/2014/chart" uri="{C3380CC4-5D6E-409C-BE32-E72D297353CC}">
              <c16:uniqueId val="{00000002-9885-47D2-B61E-0DADE4B4C8F7}"/>
            </c:ext>
          </c:extLst>
        </c:ser>
        <c:dLbls>
          <c:showLegendKey val="0"/>
          <c:showVal val="0"/>
          <c:showCatName val="0"/>
          <c:showSerName val="0"/>
          <c:showPercent val="0"/>
          <c:showBubbleSize val="0"/>
        </c:dLbls>
        <c:gapWidth val="150"/>
        <c:overlap val="100"/>
        <c:axId val="344987960"/>
        <c:axId val="344995832"/>
      </c:barChart>
      <c:catAx>
        <c:axId val="34498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95832"/>
        <c:crosses val="autoZero"/>
        <c:auto val="1"/>
        <c:lblAlgn val="ctr"/>
        <c:lblOffset val="100"/>
        <c:noMultiLvlLbl val="0"/>
      </c:catAx>
      <c:valAx>
        <c:axId val="344995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8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4.0626121132395996</c:v>
                </c:pt>
                <c:pt idx="8">
                  <c:v>0</c:v>
                </c:pt>
                <c:pt idx="9">
                  <c:v>1.7141730527445</c:v>
                </c:pt>
                <c:pt idx="10">
                  <c:v>1.3846772916350001</c:v>
                </c:pt>
                <c:pt idx="11">
                  <c:v>1.1908971321635</c:v>
                </c:pt>
                <c:pt idx="12">
                  <c:v>1.2081888318245</c:v>
                </c:pt>
                <c:pt idx="13">
                  <c:v>7.9642013335617001</c:v>
                </c:pt>
                <c:pt idx="14">
                  <c:v>0.59373555658263999</c:v>
                </c:pt>
                <c:pt idx="15">
                  <c:v>0.85101019079047002</c:v>
                </c:pt>
                <c:pt idx="16">
                  <c:v>0.64376836233059997</c:v>
                </c:pt>
                <c:pt idx="17">
                  <c:v>1.1424157312450001</c:v>
                </c:pt>
                <c:pt idx="18">
                  <c:v>0.61394691394335998</c:v>
                </c:pt>
                <c:pt idx="19">
                  <c:v>0.92036014139331002</c:v>
                </c:pt>
                <c:pt idx="20">
                  <c:v>0.75138899213632004</c:v>
                </c:pt>
                <c:pt idx="21">
                  <c:v>1.8420346674338</c:v>
                </c:pt>
                <c:pt idx="22">
                  <c:v>2.1568728849988998</c:v>
                </c:pt>
                <c:pt idx="23">
                  <c:v>1.428132787325</c:v>
                </c:pt>
              </c:numCache>
            </c:numRef>
          </c:val>
          <c:smooth val="0"/>
          <c:extLst>
            <c:ext xmlns:c16="http://schemas.microsoft.com/office/drawing/2014/chart" uri="{C3380CC4-5D6E-409C-BE32-E72D297353CC}">
              <c16:uniqueId val="{00000000-CE15-4778-80FA-FE9C6AD10C86}"/>
            </c:ext>
          </c:extLst>
        </c:ser>
        <c:dLbls>
          <c:showLegendKey val="0"/>
          <c:showVal val="0"/>
          <c:showCatName val="0"/>
          <c:showSerName val="0"/>
          <c:showPercent val="0"/>
          <c:showBubbleSize val="0"/>
        </c:dLbls>
        <c:smooth val="0"/>
        <c:axId val="344986320"/>
        <c:axId val="344990256"/>
      </c:lineChart>
      <c:catAx>
        <c:axId val="34498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90256"/>
        <c:crosses val="autoZero"/>
        <c:auto val="1"/>
        <c:lblAlgn val="ctr"/>
        <c:lblOffset val="100"/>
        <c:noMultiLvlLbl val="0"/>
      </c:catAx>
      <c:valAx>
        <c:axId val="34499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8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0</c:v>
                </c:pt>
                <c:pt idx="9">
                  <c:v>1</c:v>
                </c:pt>
                <c:pt idx="10">
                  <c:v>4</c:v>
                </c:pt>
                <c:pt idx="11">
                  <c:v>1</c:v>
                </c:pt>
                <c:pt idx="12">
                  <c:v>4</c:v>
                </c:pt>
                <c:pt idx="13">
                  <c:v>1</c:v>
                </c:pt>
                <c:pt idx="14">
                  <c:v>1</c:v>
                </c:pt>
                <c:pt idx="15">
                  <c:v>2</c:v>
                </c:pt>
                <c:pt idx="16">
                  <c:v>2</c:v>
                </c:pt>
                <c:pt idx="17">
                  <c:v>3</c:v>
                </c:pt>
                <c:pt idx="18">
                  <c:v>3</c:v>
                </c:pt>
                <c:pt idx="19">
                  <c:v>6</c:v>
                </c:pt>
                <c:pt idx="20">
                  <c:v>8</c:v>
                </c:pt>
                <c:pt idx="21">
                  <c:v>1</c:v>
                </c:pt>
                <c:pt idx="22">
                  <c:v>4</c:v>
                </c:pt>
                <c:pt idx="23">
                  <c:v>1</c:v>
                </c:pt>
              </c:numCache>
            </c:numRef>
          </c:val>
          <c:smooth val="0"/>
          <c:extLst>
            <c:ext xmlns:c16="http://schemas.microsoft.com/office/drawing/2014/chart" uri="{C3380CC4-5D6E-409C-BE32-E72D297353CC}">
              <c16:uniqueId val="{00000000-A1F8-4E5A-B0EE-EB75435A7791}"/>
            </c:ext>
          </c:extLst>
        </c:ser>
        <c:dLbls>
          <c:showLegendKey val="0"/>
          <c:showVal val="0"/>
          <c:showCatName val="0"/>
          <c:showSerName val="0"/>
          <c:showPercent val="0"/>
          <c:showBubbleSize val="0"/>
        </c:dLbls>
        <c:smooth val="0"/>
        <c:axId val="344992880"/>
        <c:axId val="344993208"/>
      </c:lineChart>
      <c:catAx>
        <c:axId val="34499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93208"/>
        <c:crosses val="autoZero"/>
        <c:auto val="1"/>
        <c:lblAlgn val="ctr"/>
        <c:lblOffset val="100"/>
        <c:noMultiLvlLbl val="0"/>
      </c:catAx>
      <c:valAx>
        <c:axId val="34499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9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2.5645652669398</c:v>
                </c:pt>
                <c:pt idx="3">
                  <c:v>0</c:v>
                </c:pt>
                <c:pt idx="4">
                  <c:v>1.2087323819725999</c:v>
                </c:pt>
                <c:pt idx="5">
                  <c:v>0</c:v>
                </c:pt>
                <c:pt idx="6">
                  <c:v>0</c:v>
                </c:pt>
              </c:numCache>
            </c:numRef>
          </c:val>
          <c:extLst>
            <c:ext xmlns:c16="http://schemas.microsoft.com/office/drawing/2014/chart" uri="{C3380CC4-5D6E-409C-BE32-E72D297353CC}">
              <c16:uniqueId val="{00000000-7644-4B2B-821B-8169A72A6616}"/>
            </c:ext>
          </c:extLst>
        </c:ser>
        <c:dLbls>
          <c:showLegendKey val="0"/>
          <c:showVal val="0"/>
          <c:showCatName val="0"/>
          <c:showSerName val="0"/>
          <c:showPercent val="0"/>
          <c:showBubbleSize val="0"/>
        </c:dLbls>
        <c:gapWidth val="219"/>
        <c:overlap val="-27"/>
        <c:axId val="344966312"/>
        <c:axId val="344967624"/>
      </c:barChart>
      <c:catAx>
        <c:axId val="34496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67624"/>
        <c:crosses val="autoZero"/>
        <c:auto val="1"/>
        <c:lblAlgn val="ctr"/>
        <c:lblOffset val="100"/>
        <c:noMultiLvlLbl val="0"/>
      </c:catAx>
      <c:valAx>
        <c:axId val="34496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6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528094</c:v>
                </c:pt>
              </c:numCache>
            </c:numRef>
          </c:val>
          <c:extLst>
            <c:ext xmlns:c16="http://schemas.microsoft.com/office/drawing/2014/chart" uri="{C3380CC4-5D6E-409C-BE32-E72D297353CC}">
              <c16:uniqueId val="{00000000-A727-4461-8657-6D7ABA141D2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131176</c:v>
                </c:pt>
              </c:numCache>
            </c:numRef>
          </c:val>
          <c:extLst>
            <c:ext xmlns:c16="http://schemas.microsoft.com/office/drawing/2014/chart" uri="{C3380CC4-5D6E-409C-BE32-E72D297353CC}">
              <c16:uniqueId val="{00000001-A727-4461-8657-6D7ABA141D2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6451</c:v>
                </c:pt>
              </c:numCache>
            </c:numRef>
          </c:val>
          <c:extLst>
            <c:ext xmlns:c16="http://schemas.microsoft.com/office/drawing/2014/chart" uri="{C3380CC4-5D6E-409C-BE32-E72D297353CC}">
              <c16:uniqueId val="{00000002-A727-4461-8657-6D7ABA141D2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1109</c:v>
                </c:pt>
              </c:numCache>
            </c:numRef>
          </c:val>
          <c:extLst>
            <c:ext xmlns:c16="http://schemas.microsoft.com/office/drawing/2014/chart" uri="{C3380CC4-5D6E-409C-BE32-E72D297353CC}">
              <c16:uniqueId val="{00000003-A727-4461-8657-6D7ABA141D2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María Eugenia Vidal</c:v>
                </c:pt>
              </c:strCache>
            </c:strRef>
          </c:cat>
          <c:val>
            <c:numRef>
              <c:f>Sheet1!$F$2</c:f>
              <c:numCache>
                <c:formatCode>General</c:formatCode>
                <c:ptCount val="1"/>
                <c:pt idx="0">
                  <c:v>508</c:v>
                </c:pt>
              </c:numCache>
            </c:numRef>
          </c:val>
          <c:extLst>
            <c:ext xmlns:c16="http://schemas.microsoft.com/office/drawing/2014/chart" uri="{C3380CC4-5D6E-409C-BE32-E72D297353CC}">
              <c16:uniqueId val="{00000004-A727-4461-8657-6D7ABA141D2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María Eugenia Vidal</c:v>
                </c:pt>
              </c:strCache>
            </c:strRef>
          </c:cat>
          <c:val>
            <c:numRef>
              <c:f>Sheet1!$G$2</c:f>
              <c:numCache>
                <c:formatCode>General</c:formatCode>
                <c:ptCount val="1"/>
                <c:pt idx="0">
                  <c:v>6584</c:v>
                </c:pt>
              </c:numCache>
            </c:numRef>
          </c:val>
          <c:extLst>
            <c:ext xmlns:c16="http://schemas.microsoft.com/office/drawing/2014/chart" uri="{C3380CC4-5D6E-409C-BE32-E72D297353CC}">
              <c16:uniqueId val="{00000005-A727-4461-8657-6D7ABA141D2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María Eugenia Vidal</c:v>
                </c:pt>
              </c:strCache>
            </c:strRef>
          </c:cat>
          <c:val>
            <c:numRef>
              <c:f>Sheet1!$H$2</c:f>
              <c:numCache>
                <c:formatCode>General</c:formatCode>
                <c:ptCount val="1"/>
                <c:pt idx="0">
                  <c:v>96717</c:v>
                </c:pt>
              </c:numCache>
            </c:numRef>
          </c:val>
          <c:extLst>
            <c:ext xmlns:c16="http://schemas.microsoft.com/office/drawing/2014/chart" uri="{C3380CC4-5D6E-409C-BE32-E72D297353CC}">
              <c16:uniqueId val="{00000006-A727-4461-8657-6D7ABA141D2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María Eugenia Vidal</c:v>
                </c:pt>
              </c:strCache>
            </c:strRef>
          </c:cat>
          <c:val>
            <c:numRef>
              <c:f>Sheet1!$I$2</c:f>
              <c:numCache>
                <c:formatCode>General</c:formatCode>
                <c:ptCount val="1"/>
                <c:pt idx="0">
                  <c:v>120218</c:v>
                </c:pt>
              </c:numCache>
            </c:numRef>
          </c:val>
          <c:extLst>
            <c:ext xmlns:c16="http://schemas.microsoft.com/office/drawing/2014/chart" uri="{C3380CC4-5D6E-409C-BE32-E72D297353CC}">
              <c16:uniqueId val="{00000007-A727-4461-8657-6D7ABA141D25}"/>
            </c:ext>
          </c:extLst>
        </c:ser>
        <c:dLbls>
          <c:showLegendKey val="0"/>
          <c:showVal val="0"/>
          <c:showCatName val="0"/>
          <c:showSerName val="0"/>
          <c:showPercent val="0"/>
          <c:showBubbleSize val="0"/>
        </c:dLbls>
        <c:gapWidth val="150"/>
        <c:overlap val="100"/>
        <c:axId val="344967296"/>
        <c:axId val="344971888"/>
      </c:barChart>
      <c:catAx>
        <c:axId val="34496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71888"/>
        <c:crosses val="autoZero"/>
        <c:auto val="1"/>
        <c:lblAlgn val="ctr"/>
        <c:lblOffset val="100"/>
        <c:noMultiLvlLbl val="0"/>
      </c:catAx>
      <c:valAx>
        <c:axId val="344971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6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571-48DF-99BE-13BCF0B111B2}"/>
            </c:ext>
          </c:extLst>
        </c:ser>
        <c:dLbls>
          <c:showLegendKey val="0"/>
          <c:showVal val="0"/>
          <c:showCatName val="0"/>
          <c:showSerName val="0"/>
          <c:showPercent val="0"/>
          <c:showBubbleSize val="0"/>
        </c:dLbls>
        <c:gapWidth val="219"/>
        <c:overlap val="-27"/>
        <c:axId val="278848056"/>
        <c:axId val="278849696"/>
      </c:barChart>
      <c:catAx>
        <c:axId val="278848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49696"/>
        <c:crosses val="autoZero"/>
        <c:auto val="1"/>
        <c:lblAlgn val="ctr"/>
        <c:lblOffset val="100"/>
        <c:noMultiLvlLbl val="0"/>
      </c:catAx>
      <c:valAx>
        <c:axId val="27884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4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C78B-C5B3-48EE-80AB-523501011E5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2137BEC-2801-45E6-976C-7D5A955007F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70279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B27B-F017-4A65-B11A-C7F909533C3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D6F7C16-D7E4-474F-A6EB-F0DF93FA3CC0}"/>
              </a:ext>
            </a:extLst>
          </p:cNvPr>
          <p:cNvGraphicFramePr>
            <a:graphicFrameLocks noGrp="1"/>
          </p:cNvGraphicFramePr>
          <p:nvPr>
            <p:ph type="tbl" sz="quarter" idx="13"/>
            <p:extLst>
              <p:ext uri="{D42A27DB-BD31-4B8C-83A1-F6EECF244321}">
                <p14:modId xmlns:p14="http://schemas.microsoft.com/office/powerpoint/2010/main" val="1133150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0471752"/>
                    </a:ext>
                  </a:extLst>
                </a:gridCol>
                <a:gridCol w="740664">
                  <a:extLst>
                    <a:ext uri="{9D8B030D-6E8A-4147-A177-3AD203B41FA5}">
                      <a16:colId xmlns:a16="http://schemas.microsoft.com/office/drawing/2014/main" val="2087135596"/>
                    </a:ext>
                  </a:extLst>
                </a:gridCol>
                <a:gridCol w="740664">
                  <a:extLst>
                    <a:ext uri="{9D8B030D-6E8A-4147-A177-3AD203B41FA5}">
                      <a16:colId xmlns:a16="http://schemas.microsoft.com/office/drawing/2014/main" val="2002123905"/>
                    </a:ext>
                  </a:extLst>
                </a:gridCol>
                <a:gridCol w="740664">
                  <a:extLst>
                    <a:ext uri="{9D8B030D-6E8A-4147-A177-3AD203B41FA5}">
                      <a16:colId xmlns:a16="http://schemas.microsoft.com/office/drawing/2014/main" val="742729428"/>
                    </a:ext>
                  </a:extLst>
                </a:gridCol>
                <a:gridCol w="740664">
                  <a:extLst>
                    <a:ext uri="{9D8B030D-6E8A-4147-A177-3AD203B41FA5}">
                      <a16:colId xmlns:a16="http://schemas.microsoft.com/office/drawing/2014/main" val="1006871503"/>
                    </a:ext>
                  </a:extLst>
                </a:gridCol>
                <a:gridCol w="740664">
                  <a:extLst>
                    <a:ext uri="{9D8B030D-6E8A-4147-A177-3AD203B41FA5}">
                      <a16:colId xmlns:a16="http://schemas.microsoft.com/office/drawing/2014/main" val="3696004953"/>
                    </a:ext>
                  </a:extLst>
                </a:gridCol>
                <a:gridCol w="740664">
                  <a:extLst>
                    <a:ext uri="{9D8B030D-6E8A-4147-A177-3AD203B41FA5}">
                      <a16:colId xmlns:a16="http://schemas.microsoft.com/office/drawing/2014/main" val="4038480618"/>
                    </a:ext>
                  </a:extLst>
                </a:gridCol>
                <a:gridCol w="740664">
                  <a:extLst>
                    <a:ext uri="{9D8B030D-6E8A-4147-A177-3AD203B41FA5}">
                      <a16:colId xmlns:a16="http://schemas.microsoft.com/office/drawing/2014/main" val="2848842780"/>
                    </a:ext>
                  </a:extLst>
                </a:gridCol>
                <a:gridCol w="740664">
                  <a:extLst>
                    <a:ext uri="{9D8B030D-6E8A-4147-A177-3AD203B41FA5}">
                      <a16:colId xmlns:a16="http://schemas.microsoft.com/office/drawing/2014/main" val="2453963245"/>
                    </a:ext>
                  </a:extLst>
                </a:gridCol>
                <a:gridCol w="740664">
                  <a:extLst>
                    <a:ext uri="{9D8B030D-6E8A-4147-A177-3AD203B41FA5}">
                      <a16:colId xmlns:a16="http://schemas.microsoft.com/office/drawing/2014/main" val="21370809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41116255"/>
                  </a:ext>
                </a:extLst>
              </a:tr>
              <a:tr h="370840">
                <a:tc>
                  <a:txBody>
                    <a:bodyPr/>
                    <a:lstStyle/>
                    <a:p>
                      <a:r>
                        <a:rPr lang="en-US" sz="1000"/>
                        <a:t>María Eugenia Vidal</a:t>
                      </a:r>
                    </a:p>
                  </a:txBody>
                  <a:tcPr/>
                </a:tc>
                <a:tc>
                  <a:txBody>
                    <a:bodyPr/>
                    <a:lstStyle/>
                    <a:p>
                      <a:r>
                        <a:rPr lang="en-US" sz="1000"/>
                        <a:t>1571267</a:t>
                      </a:r>
                    </a:p>
                  </a:txBody>
                  <a:tcPr/>
                </a:tc>
                <a:tc>
                  <a:txBody>
                    <a:bodyPr/>
                    <a:lstStyle/>
                    <a:p>
                      <a:r>
                        <a:rPr lang="en-US" sz="1000"/>
                        <a:t>48733</a:t>
                      </a:r>
                    </a:p>
                  </a:txBody>
                  <a:tcPr/>
                </a:tc>
                <a:tc>
                  <a:txBody>
                    <a:bodyPr/>
                    <a:lstStyle/>
                    <a:p>
                      <a:r>
                        <a:rPr lang="en-US" sz="1000"/>
                        <a:t>43</a:t>
                      </a:r>
                    </a:p>
                  </a:txBody>
                  <a:tcPr/>
                </a:tc>
                <a:tc>
                  <a:txBody>
                    <a:bodyPr/>
                    <a:lstStyle/>
                    <a:p>
                      <a:r>
                        <a:rPr lang="en-US" sz="1000"/>
                        <a:t>673922</a:t>
                      </a:r>
                    </a:p>
                  </a:txBody>
                  <a:tcPr/>
                </a:tc>
                <a:tc>
                  <a:txBody>
                    <a:bodyPr/>
                    <a:lstStyle/>
                    <a:p>
                      <a:r>
                        <a:rPr lang="en-US" sz="1000"/>
                        <a:t>96717</a:t>
                      </a:r>
                    </a:p>
                  </a:txBody>
                  <a:tcPr/>
                </a:tc>
                <a:tc>
                  <a:txBody>
                    <a:bodyPr/>
                    <a:lstStyle/>
                    <a:p>
                      <a:r>
                        <a:rPr lang="en-US" sz="1000"/>
                        <a:t>120218</a:t>
                      </a:r>
                    </a:p>
                  </a:txBody>
                  <a:tcPr/>
                </a:tc>
                <a:tc>
                  <a:txBody>
                    <a:bodyPr/>
                    <a:lstStyle/>
                    <a:p>
                      <a:r>
                        <a:rPr lang="en-US" sz="1000"/>
                        <a:t>0</a:t>
                      </a:r>
                    </a:p>
                  </a:txBody>
                  <a:tcPr/>
                </a:tc>
                <a:tc>
                  <a:txBody>
                    <a:bodyPr/>
                    <a:lstStyle/>
                    <a:p>
                      <a:r>
                        <a:rPr lang="en-US" sz="1000"/>
                        <a:t>1.3393%</a:t>
                      </a:r>
                    </a:p>
                  </a:txBody>
                  <a:tcPr/>
                </a:tc>
                <a:tc>
                  <a:txBody>
                    <a:bodyPr/>
                    <a:lstStyle/>
                    <a:p>
                      <a:r>
                        <a:rPr lang="en-US" sz="1000"/>
                        <a:t>0.0%</a:t>
                      </a:r>
                    </a:p>
                  </a:txBody>
                  <a:tcPr/>
                </a:tc>
                <a:extLst>
                  <a:ext uri="{0D108BD9-81ED-4DB2-BD59-A6C34878D82A}">
                    <a16:rowId xmlns:a16="http://schemas.microsoft.com/office/drawing/2014/main" val="3356617116"/>
                  </a:ext>
                </a:extLst>
              </a:tr>
            </a:tbl>
          </a:graphicData>
        </a:graphic>
      </p:graphicFrame>
      <p:sp>
        <p:nvSpPr>
          <p:cNvPr id="4" name="Text Placeholder 3">
            <a:extLst>
              <a:ext uri="{FF2B5EF4-FFF2-40B4-BE49-F238E27FC236}">
                <a16:creationId xmlns:a16="http://schemas.microsoft.com/office/drawing/2014/main" id="{D78D31B7-332C-4623-A7D9-687DC964D55D}"/>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372257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1F6E9-FD6B-4F5C-967B-CB6D571647F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1E3D7E7-2771-4CD3-9A71-D44B0832220B}"/>
              </a:ext>
            </a:extLst>
          </p:cNvPr>
          <p:cNvGraphicFramePr>
            <a:graphicFrameLocks noGrp="1"/>
          </p:cNvGraphicFramePr>
          <p:nvPr>
            <p:ph type="chart" sz="quarter" idx="13"/>
            <p:extLst>
              <p:ext uri="{D42A27DB-BD31-4B8C-83A1-F6EECF244321}">
                <p14:modId xmlns:p14="http://schemas.microsoft.com/office/powerpoint/2010/main" val="3994539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41E24-FC74-49B4-AB77-301C172835B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481E1F0-93E4-4BBC-9ED2-DBFAD2E8A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977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C2DA9-7C07-4300-B039-BAB13B42966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89712AD-F10B-464D-BFF2-9B5DB2283EA2}"/>
              </a:ext>
            </a:extLst>
          </p:cNvPr>
          <p:cNvGraphicFramePr>
            <a:graphicFrameLocks noGrp="1"/>
          </p:cNvGraphicFramePr>
          <p:nvPr>
            <p:ph type="chart" sz="quarter" idx="13"/>
            <p:extLst>
              <p:ext uri="{D42A27DB-BD31-4B8C-83A1-F6EECF244321}">
                <p14:modId xmlns:p14="http://schemas.microsoft.com/office/powerpoint/2010/main" val="2054497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F8D9A2-148A-41D0-B84E-58214BE2234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DC0AEF2-8715-4AB6-9D76-E31D21F2ED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1498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E2EB9-7D6D-42DA-8524-A7614AC2BAB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24E639A-763B-482C-9B46-9CE8A0A2464B}"/>
              </a:ext>
            </a:extLst>
          </p:cNvPr>
          <p:cNvGraphicFramePr>
            <a:graphicFrameLocks noGrp="1"/>
          </p:cNvGraphicFramePr>
          <p:nvPr>
            <p:ph type="chart" sz="quarter" idx="13"/>
            <p:extLst>
              <p:ext uri="{D42A27DB-BD31-4B8C-83A1-F6EECF244321}">
                <p14:modId xmlns:p14="http://schemas.microsoft.com/office/powerpoint/2010/main" val="3183842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451AB-CD50-42B6-8B4A-346E8F809E93}"/>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7422191-6143-4F0C-84D0-E57E711FA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7374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3BE4D-950E-458F-8D7C-E261E67B0190}"/>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18C9673F-44BC-4227-8929-DCD50CFC52B7}"/>
              </a:ext>
            </a:extLst>
          </p:cNvPr>
          <p:cNvGraphicFramePr>
            <a:graphicFrameLocks noGrp="1"/>
          </p:cNvGraphicFramePr>
          <p:nvPr>
            <p:ph type="chart" sz="quarter" idx="13"/>
            <p:extLst>
              <p:ext uri="{D42A27DB-BD31-4B8C-83A1-F6EECF244321}">
                <p14:modId xmlns:p14="http://schemas.microsoft.com/office/powerpoint/2010/main" val="252592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E0083F-FDCB-41AD-8DF5-7C447B498A0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9C11015-6A00-4875-B667-FA11C1C160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910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BEBB2-291D-44BA-BDB0-9A253C2A4EB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B6531D8-E3F8-4D24-9565-2F6FDD3FE9DA}"/>
              </a:ext>
            </a:extLst>
          </p:cNvPr>
          <p:cNvGraphicFramePr>
            <a:graphicFrameLocks noGrp="1"/>
          </p:cNvGraphicFramePr>
          <p:nvPr>
            <p:ph type="chart" sz="quarter" idx="13"/>
            <p:extLst>
              <p:ext uri="{D42A27DB-BD31-4B8C-83A1-F6EECF244321}">
                <p14:modId xmlns:p14="http://schemas.microsoft.com/office/powerpoint/2010/main" val="4096756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7D0547-F373-4E61-8218-B1117BCB8A4D}"/>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FCBB170-A2E4-466D-8DE6-527C2E071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6287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3A80F-33AC-41F1-8AF1-C4C03F660FC4}"/>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C009BF53-037E-40B4-8EFA-1F026C6E8A4B}"/>
              </a:ext>
            </a:extLst>
          </p:cNvPr>
          <p:cNvGraphicFramePr>
            <a:graphicFrameLocks noGrp="1"/>
          </p:cNvGraphicFramePr>
          <p:nvPr>
            <p:ph type="tbl" sz="quarter" idx="13"/>
            <p:extLst>
              <p:ext uri="{D42A27DB-BD31-4B8C-83A1-F6EECF244321}">
                <p14:modId xmlns:p14="http://schemas.microsoft.com/office/powerpoint/2010/main" val="421496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1864457"/>
                    </a:ext>
                  </a:extLst>
                </a:gridCol>
                <a:gridCol w="658368">
                  <a:extLst>
                    <a:ext uri="{9D8B030D-6E8A-4147-A177-3AD203B41FA5}">
                      <a16:colId xmlns:a16="http://schemas.microsoft.com/office/drawing/2014/main" val="69857218"/>
                    </a:ext>
                  </a:extLst>
                </a:gridCol>
                <a:gridCol w="658368">
                  <a:extLst>
                    <a:ext uri="{9D8B030D-6E8A-4147-A177-3AD203B41FA5}">
                      <a16:colId xmlns:a16="http://schemas.microsoft.com/office/drawing/2014/main" val="1833367836"/>
                    </a:ext>
                  </a:extLst>
                </a:gridCol>
                <a:gridCol w="658368">
                  <a:extLst>
                    <a:ext uri="{9D8B030D-6E8A-4147-A177-3AD203B41FA5}">
                      <a16:colId xmlns:a16="http://schemas.microsoft.com/office/drawing/2014/main" val="2623653879"/>
                    </a:ext>
                  </a:extLst>
                </a:gridCol>
                <a:gridCol w="658368">
                  <a:extLst>
                    <a:ext uri="{9D8B030D-6E8A-4147-A177-3AD203B41FA5}">
                      <a16:colId xmlns:a16="http://schemas.microsoft.com/office/drawing/2014/main" val="3920948543"/>
                    </a:ext>
                  </a:extLst>
                </a:gridCol>
                <a:gridCol w="658368">
                  <a:extLst>
                    <a:ext uri="{9D8B030D-6E8A-4147-A177-3AD203B41FA5}">
                      <a16:colId xmlns:a16="http://schemas.microsoft.com/office/drawing/2014/main" val="1449685638"/>
                    </a:ext>
                  </a:extLst>
                </a:gridCol>
                <a:gridCol w="658368">
                  <a:extLst>
                    <a:ext uri="{9D8B030D-6E8A-4147-A177-3AD203B41FA5}">
                      <a16:colId xmlns:a16="http://schemas.microsoft.com/office/drawing/2014/main" val="1276592739"/>
                    </a:ext>
                  </a:extLst>
                </a:gridCol>
                <a:gridCol w="658368">
                  <a:extLst>
                    <a:ext uri="{9D8B030D-6E8A-4147-A177-3AD203B41FA5}">
                      <a16:colId xmlns:a16="http://schemas.microsoft.com/office/drawing/2014/main" val="1921168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653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- 2017-08-13 13:18:40</a:t>
                      </a:r>
                      <a:r>
                        <a:rPr kumimoji="0" lang="es-ES" sz="1000" b="0" i="0" u="none" strike="noStrike" kern="1200" cap="none" spc="0" normalizeH="0" baseline="0" noProof="0">
                          <a:ln>
                            <a:noFill/>
                          </a:ln>
                          <a:solidFill>
                            <a:prstClr val="black"/>
                          </a:solidFill>
                          <a:effectLst/>
                          <a:uLnTx/>
                          <a:uFillTx/>
                          <a:latin typeface="+mn-lt"/>
                          <a:ea typeface="+mn-ea"/>
                          <a:cs typeface="+mn-cs"/>
                        </a:rPr>
                        <a:t>
¡Feliz!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447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- 2017-08-13 22:10:40</a:t>
                      </a:r>
                      <a:r>
                        <a:rPr kumimoji="0" lang="es-ES" sz="1000" b="0" i="0" u="none" strike="noStrike" kern="1200" cap="none" spc="0" normalizeH="0" baseline="0" noProof="0">
                          <a:ln>
                            <a:noFill/>
                          </a:ln>
                          <a:solidFill>
                            <a:prstClr val="black"/>
                          </a:solidFill>
                          <a:effectLst/>
                          <a:uLnTx/>
                          <a:uFillTx/>
                          <a:latin typeface="+mn-lt"/>
                          <a:ea typeface="+mn-ea"/>
                          <a:cs typeface="+mn-cs"/>
                        </a:rPr>
                        <a:t>
EN VIVO DESDE EL BÚNKER DE 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078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- 2017-08-11 07:58:32</a:t>
                      </a:r>
                      <a:r>
                        <a:rPr kumimoji="0" lang="es-ES" sz="1000" b="0" i="0" u="none" strike="noStrike" kern="1200" cap="none" spc="0" normalizeH="0" baseline="0" noProof="0">
                          <a:ln>
                            <a:noFill/>
                          </a:ln>
                          <a:solidFill>
                            <a:prstClr val="black"/>
                          </a:solidFill>
                          <a:effectLst/>
                          <a:uLnTx/>
                          <a:uFillTx/>
                          <a:latin typeface="+mn-lt"/>
                          <a:ea typeface="+mn-ea"/>
                          <a:cs typeface="+mn-cs"/>
                        </a:rPr>
                        <a:t>
NO AFLOJEMOS, JUNTOS ES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889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- 2017-08-13 10:08:58</a:t>
                      </a:r>
                      <a:r>
                        <a:rPr kumimoji="0" lang="es-ES" sz="1000" b="0" i="0" u="none" strike="noStrike" kern="1200" cap="none" spc="0" normalizeH="0" baseline="0" noProof="0">
                          <a:ln>
                            <a:noFill/>
                          </a:ln>
                          <a:solidFill>
                            <a:prstClr val="black"/>
                          </a:solidFill>
                          <a:effectLst/>
                          <a:uLnTx/>
                          <a:uFillTx/>
                          <a:latin typeface="+mn-lt"/>
                          <a:ea typeface="+mn-ea"/>
                          <a:cs typeface="+mn-cs"/>
                        </a:rPr>
                        <a:t>
EN VIVO VOTANDO EN CASTELAR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667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- 2017-08-10 19:41:03</a:t>
                      </a:r>
                      <a:r>
                        <a:rPr kumimoji="0" lang="es-ES" sz="1000" b="0" i="0" u="none" strike="noStrike" kern="1200" cap="none" spc="0" normalizeH="0" baseline="0" noProof="0">
                          <a:ln>
                            <a:noFill/>
                          </a:ln>
                          <a:solidFill>
                            <a:prstClr val="black"/>
                          </a:solidFill>
                          <a:effectLst/>
                          <a:uLnTx/>
                          <a:uFillTx/>
                          <a:latin typeface="+mn-lt"/>
                          <a:ea typeface="+mn-ea"/>
                          <a:cs typeface="+mn-cs"/>
                        </a:rPr>
                        <a:t>
En vivo desde Vicente López
CIERRE DE CAMPAÑA
#YoNoAflojo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135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- 2017-08-16 20:36:15</a:t>
                      </a:r>
                      <a:r>
                        <a:rPr kumimoji="0" lang="es-ES" sz="1000" b="0" i="0" u="none" strike="noStrike" kern="1200" cap="none" spc="0" normalizeH="0" baseline="0" noProof="0">
                          <a:ln>
                            <a:noFill/>
                          </a:ln>
                          <a:solidFill>
                            <a:prstClr val="black"/>
                          </a:solidFill>
                          <a:effectLst/>
                          <a:uLnTx/>
                          <a:uFillTx/>
                          <a:latin typeface="+mn-lt"/>
                          <a:ea typeface="+mn-ea"/>
                          <a:cs typeface="+mn-cs"/>
                        </a:rPr>
                        <a:t>
UNA OBRA QUE NO SE VE PERO QUE BENEFICIA A MILES
Así está cambiando la planta potabilizadora de ABSA en Punta Lara. Después de años de abandono empezamos una transformación que va a beneficiar a más de 800.000 vecinos con un mejor servicio en la red y la presión del agua que llega a sus casas.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6849301"/>
                  </a:ext>
                </a:extLst>
              </a:tr>
            </a:tbl>
          </a:graphicData>
        </a:graphic>
      </p:graphicFrame>
      <p:sp>
        <p:nvSpPr>
          <p:cNvPr id="4" name="Text Placeholder 3">
            <a:extLst>
              <a:ext uri="{FF2B5EF4-FFF2-40B4-BE49-F238E27FC236}">
                <a16:creationId xmlns:a16="http://schemas.microsoft.com/office/drawing/2014/main" id="{99B05926-BEBA-4256-B2FB-7A596EFBA99A}"/>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302888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1FB6-5155-4C47-A671-E728834CB2CD}"/>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9ECC81B6-4B25-4ED6-9612-E54E0B3871B5}"/>
              </a:ext>
            </a:extLst>
          </p:cNvPr>
          <p:cNvGraphicFramePr>
            <a:graphicFrameLocks noGrp="1"/>
          </p:cNvGraphicFramePr>
          <p:nvPr>
            <p:ph type="tbl" sz="quarter" idx="13"/>
            <p:extLst>
              <p:ext uri="{D42A27DB-BD31-4B8C-83A1-F6EECF244321}">
                <p14:modId xmlns:p14="http://schemas.microsoft.com/office/powerpoint/2010/main" val="469400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8665673"/>
                    </a:ext>
                  </a:extLst>
                </a:gridCol>
                <a:gridCol w="658368">
                  <a:extLst>
                    <a:ext uri="{9D8B030D-6E8A-4147-A177-3AD203B41FA5}">
                      <a16:colId xmlns:a16="http://schemas.microsoft.com/office/drawing/2014/main" val="3378540024"/>
                    </a:ext>
                  </a:extLst>
                </a:gridCol>
                <a:gridCol w="658368">
                  <a:extLst>
                    <a:ext uri="{9D8B030D-6E8A-4147-A177-3AD203B41FA5}">
                      <a16:colId xmlns:a16="http://schemas.microsoft.com/office/drawing/2014/main" val="434110610"/>
                    </a:ext>
                  </a:extLst>
                </a:gridCol>
                <a:gridCol w="658368">
                  <a:extLst>
                    <a:ext uri="{9D8B030D-6E8A-4147-A177-3AD203B41FA5}">
                      <a16:colId xmlns:a16="http://schemas.microsoft.com/office/drawing/2014/main" val="1880060785"/>
                    </a:ext>
                  </a:extLst>
                </a:gridCol>
                <a:gridCol w="658368">
                  <a:extLst>
                    <a:ext uri="{9D8B030D-6E8A-4147-A177-3AD203B41FA5}">
                      <a16:colId xmlns:a16="http://schemas.microsoft.com/office/drawing/2014/main" val="688627894"/>
                    </a:ext>
                  </a:extLst>
                </a:gridCol>
                <a:gridCol w="658368">
                  <a:extLst>
                    <a:ext uri="{9D8B030D-6E8A-4147-A177-3AD203B41FA5}">
                      <a16:colId xmlns:a16="http://schemas.microsoft.com/office/drawing/2014/main" val="442850574"/>
                    </a:ext>
                  </a:extLst>
                </a:gridCol>
                <a:gridCol w="658368">
                  <a:extLst>
                    <a:ext uri="{9D8B030D-6E8A-4147-A177-3AD203B41FA5}">
                      <a16:colId xmlns:a16="http://schemas.microsoft.com/office/drawing/2014/main" val="3523818765"/>
                    </a:ext>
                  </a:extLst>
                </a:gridCol>
                <a:gridCol w="658368">
                  <a:extLst>
                    <a:ext uri="{9D8B030D-6E8A-4147-A177-3AD203B41FA5}">
                      <a16:colId xmlns:a16="http://schemas.microsoft.com/office/drawing/2014/main" val="3209482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667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- 2017-08-01 17:25:17</a:t>
                      </a:r>
                      <a:r>
                        <a:rPr kumimoji="0" lang="es-ES" sz="1000" b="0" i="0" u="none" strike="noStrike" kern="1200" cap="none" spc="0" normalizeH="0" baseline="0" noProof="0">
                          <a:ln>
                            <a:noFill/>
                          </a:ln>
                          <a:solidFill>
                            <a:prstClr val="black"/>
                          </a:solidFill>
                          <a:effectLst/>
                          <a:uLnTx/>
                          <a:uFillTx/>
                          <a:latin typeface="+mn-lt"/>
                          <a:ea typeface="+mn-ea"/>
                          <a:cs typeface="+mn-cs"/>
                        </a:rPr>
                        <a:t>
ENTIENDO LA ANSIEDAD DE LOS QUE TODAVÍA NO VIERON EL CAMBIO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933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- 2017-08-08 12:28:23</a:t>
                      </a:r>
                      <a:r>
                        <a:rPr kumimoji="0" lang="es-ES" sz="1000" b="0" i="0" u="none" strike="noStrike" kern="1200" cap="none" spc="0" normalizeH="0" baseline="0" noProof="0">
                          <a:ln>
                            <a:noFill/>
                          </a:ln>
                          <a:solidFill>
                            <a:prstClr val="black"/>
                          </a:solidFill>
                          <a:effectLst/>
                          <a:uLnTx/>
                          <a:uFillTx/>
                          <a:latin typeface="+mn-lt"/>
                          <a:ea typeface="+mn-ea"/>
                          <a:cs typeface="+mn-cs"/>
                        </a:rPr>
                        <a:t>
EN VIVO DESDE AZUL JUNTO A MAURICIO Y EL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9444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- 2017-08-10 21:15:23</a:t>
                      </a:r>
                      <a:r>
                        <a:rPr kumimoji="0" lang="es-ES" sz="1000" b="0" i="0" u="none" strike="noStrike" kern="1200" cap="none" spc="0" normalizeH="0" baseline="0" noProof="0">
                          <a:ln>
                            <a:noFill/>
                          </a:ln>
                          <a:solidFill>
                            <a:prstClr val="black"/>
                          </a:solidFill>
                          <a:effectLst/>
                          <a:uLnTx/>
                          <a:uFillTx/>
                          <a:latin typeface="+mn-lt"/>
                          <a:ea typeface="+mn-ea"/>
                          <a:cs typeface="+mn-cs"/>
                        </a:rPr>
                        <a:t>
ESCUCHÁ LA CANCIÓN DEL CAMBIO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054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- 2017-08-13 22:49:02</a:t>
                      </a:r>
                      <a:r>
                        <a:rPr kumimoji="0" lang="es-ES" sz="1000" b="0" i="0" u="none" strike="noStrike" kern="1200" cap="none" spc="0" normalizeH="0" baseline="0" noProof="0">
                          <a:ln>
                            <a:noFill/>
                          </a:ln>
                          <a:solidFill>
                            <a:prstClr val="black"/>
                          </a:solidFill>
                          <a:effectLst/>
                          <a:uLnTx/>
                          <a:uFillTx/>
                          <a:latin typeface="+mn-lt"/>
                          <a:ea typeface="+mn-ea"/>
                          <a:cs typeface="+mn-cs"/>
                        </a:rPr>
                        <a:t>
#JuntosEsPosible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980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- 2017-08-13 09:02:51</a:t>
                      </a:r>
                      <a:r>
                        <a:rPr kumimoji="0" lang="es-ES" sz="1000" b="0" i="0" u="none" strike="noStrike" kern="1200" cap="none" spc="0" normalizeH="0" baseline="0" noProof="0">
                          <a:ln>
                            <a:noFill/>
                          </a:ln>
                          <a:solidFill>
                            <a:prstClr val="black"/>
                          </a:solidFill>
                          <a:effectLst/>
                          <a:uLnTx/>
                          <a:uFillTx/>
                          <a:latin typeface="+mn-lt"/>
                          <a:ea typeface="+mn-ea"/>
                          <a:cs typeface="+mn-cs"/>
                        </a:rPr>
                        <a:t>
EN VIVO DESDE HAEDO: DESAYUNO CON EL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334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- 2017-08-23 10:25:38</a:t>
                      </a:r>
                      <a:r>
                        <a:rPr kumimoji="0" lang="es-ES" sz="1000" b="0" i="0" u="none" strike="noStrike" kern="1200" cap="none" spc="0" normalizeH="0" baseline="0" noProof="0">
                          <a:ln>
                            <a:noFill/>
                          </a:ln>
                          <a:solidFill>
                            <a:prstClr val="black"/>
                          </a:solidFill>
                          <a:effectLst/>
                          <a:uLnTx/>
                          <a:uFillTx/>
                          <a:latin typeface="+mn-lt"/>
                          <a:ea typeface="+mn-ea"/>
                          <a:cs typeface="+mn-cs"/>
                        </a:rPr>
                        <a:t>
EN VIVO: ANUNCIO DE OBRAS EN EL "CORREDOR DEL ATLÁNTICO"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769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- 2017-08-09 23:49:14</a:t>
                      </a:r>
                      <a:r>
                        <a:rPr kumimoji="0" lang="es-ES" sz="1000" b="0" i="0" u="none" strike="noStrike" kern="1200" cap="none" spc="0" normalizeH="0" baseline="0" noProof="0">
                          <a:ln>
                            <a:noFill/>
                          </a:ln>
                          <a:solidFill>
                            <a:prstClr val="black"/>
                          </a:solidFill>
                          <a:effectLst/>
                          <a:uLnTx/>
                          <a:uFillTx/>
                          <a:latin typeface="+mn-lt"/>
                          <a:ea typeface="+mn-ea"/>
                          <a:cs typeface="+mn-cs"/>
                        </a:rPr>
                        <a:t>
ESTE DOMINGO HACÉ OÍR TU VOZ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4386736"/>
                  </a:ext>
                </a:extLst>
              </a:tr>
            </a:tbl>
          </a:graphicData>
        </a:graphic>
      </p:graphicFrame>
      <p:sp>
        <p:nvSpPr>
          <p:cNvPr id="4" name="Text Placeholder 3">
            <a:extLst>
              <a:ext uri="{FF2B5EF4-FFF2-40B4-BE49-F238E27FC236}">
                <a16:creationId xmlns:a16="http://schemas.microsoft.com/office/drawing/2014/main" id="{C09FBF7E-2877-4B92-9D7B-07A286C829F5}"/>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944218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65B9C-7F90-44BD-9079-B25D7B68C265}"/>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1555277F-CF57-4032-A43A-15BCA43400C8}"/>
              </a:ext>
            </a:extLst>
          </p:cNvPr>
          <p:cNvGraphicFramePr>
            <a:graphicFrameLocks noGrp="1"/>
          </p:cNvGraphicFramePr>
          <p:nvPr>
            <p:ph type="tbl" sz="quarter" idx="13"/>
            <p:extLst>
              <p:ext uri="{D42A27DB-BD31-4B8C-83A1-F6EECF244321}">
                <p14:modId xmlns:p14="http://schemas.microsoft.com/office/powerpoint/2010/main" val="210726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1659532"/>
                    </a:ext>
                  </a:extLst>
                </a:gridCol>
                <a:gridCol w="658368">
                  <a:extLst>
                    <a:ext uri="{9D8B030D-6E8A-4147-A177-3AD203B41FA5}">
                      <a16:colId xmlns:a16="http://schemas.microsoft.com/office/drawing/2014/main" val="1797505109"/>
                    </a:ext>
                  </a:extLst>
                </a:gridCol>
                <a:gridCol w="658368">
                  <a:extLst>
                    <a:ext uri="{9D8B030D-6E8A-4147-A177-3AD203B41FA5}">
                      <a16:colId xmlns:a16="http://schemas.microsoft.com/office/drawing/2014/main" val="1436586302"/>
                    </a:ext>
                  </a:extLst>
                </a:gridCol>
                <a:gridCol w="658368">
                  <a:extLst>
                    <a:ext uri="{9D8B030D-6E8A-4147-A177-3AD203B41FA5}">
                      <a16:colId xmlns:a16="http://schemas.microsoft.com/office/drawing/2014/main" val="2565693407"/>
                    </a:ext>
                  </a:extLst>
                </a:gridCol>
                <a:gridCol w="658368">
                  <a:extLst>
                    <a:ext uri="{9D8B030D-6E8A-4147-A177-3AD203B41FA5}">
                      <a16:colId xmlns:a16="http://schemas.microsoft.com/office/drawing/2014/main" val="442548460"/>
                    </a:ext>
                  </a:extLst>
                </a:gridCol>
                <a:gridCol w="658368">
                  <a:extLst>
                    <a:ext uri="{9D8B030D-6E8A-4147-A177-3AD203B41FA5}">
                      <a16:colId xmlns:a16="http://schemas.microsoft.com/office/drawing/2014/main" val="4110960843"/>
                    </a:ext>
                  </a:extLst>
                </a:gridCol>
                <a:gridCol w="658368">
                  <a:extLst>
                    <a:ext uri="{9D8B030D-6E8A-4147-A177-3AD203B41FA5}">
                      <a16:colId xmlns:a16="http://schemas.microsoft.com/office/drawing/2014/main" val="2368883194"/>
                    </a:ext>
                  </a:extLst>
                </a:gridCol>
                <a:gridCol w="658368">
                  <a:extLst>
                    <a:ext uri="{9D8B030D-6E8A-4147-A177-3AD203B41FA5}">
                      <a16:colId xmlns:a16="http://schemas.microsoft.com/office/drawing/2014/main" val="511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659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- 2017-08-10 15:35:00</a:t>
                      </a:r>
                      <a:r>
                        <a:rPr kumimoji="0" lang="es-ES" sz="1000" b="0" i="0" u="none" strike="noStrike" kern="1200" cap="none" spc="0" normalizeH="0" baseline="0" noProof="0">
                          <a:ln>
                            <a:noFill/>
                          </a:ln>
                          <a:solidFill>
                            <a:prstClr val="black"/>
                          </a:solidFill>
                          <a:effectLst/>
                          <a:uLnTx/>
                          <a:uFillTx/>
                          <a:latin typeface="+mn-lt"/>
                          <a:ea typeface="+mn-ea"/>
                          <a:cs typeface="+mn-cs"/>
                        </a:rPr>
                        <a:t>
HOY 18.30 #YONOAFLOJO 💪
MOSTRALE A TODOS QUE VOS NO AFLOJÁS
Ayudanos a contagiar las ganas que tenemos de seguir construyendo una Provincia mejor. Hoy podes subir esta foto y mostrarle a tus amigos en Facebook, Instagram y Twitter que no aflojamos y que juntos, todo lo que nos proponemos va a ser posible.
Con esta foto podes convencer a un amigo o a un pariente que está indeciso y hacerle sentir que este equipo con sus candidatos no va a aflojar hasta que todos vivamos mejor. 
#YoNoAflojo y espero que vos tampoco. 
Hoy a las 18.30 cerramos la campaña subiendo esta foto a Facebook, Instagram y Twitter.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957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- 2017-08-02 12:13:49</a:t>
                      </a:r>
                      <a:r>
                        <a:rPr kumimoji="0" lang="es-ES" sz="1000" b="0" i="0" u="none" strike="noStrike" kern="1200" cap="none" spc="0" normalizeH="0" baseline="0" noProof="0">
                          <a:ln>
                            <a:noFill/>
                          </a:ln>
                          <a:solidFill>
                            <a:prstClr val="black"/>
                          </a:solidFill>
                          <a:effectLst/>
                          <a:uLnTx/>
                          <a:uFillTx/>
                          <a:latin typeface="+mn-lt"/>
                          <a:ea typeface="+mn-ea"/>
                          <a:cs typeface="+mn-cs"/>
                        </a:rPr>
                        <a:t>
EN VIVO DESDE SAN MIGUEL JUNTO AL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0273252"/>
                  </a:ext>
                </a:extLst>
              </a:tr>
            </a:tbl>
          </a:graphicData>
        </a:graphic>
      </p:graphicFrame>
      <p:sp>
        <p:nvSpPr>
          <p:cNvPr id="4" name="Text Placeholder 3">
            <a:extLst>
              <a:ext uri="{FF2B5EF4-FFF2-40B4-BE49-F238E27FC236}">
                <a16:creationId xmlns:a16="http://schemas.microsoft.com/office/drawing/2014/main" id="{F30612E4-943B-4925-918D-31FB7408AAC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875966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F6576-7601-4779-A76F-7D8B0F767648}"/>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CF7235F2-0B93-4C35-8E5E-28562CA0083E}"/>
              </a:ext>
            </a:extLst>
          </p:cNvPr>
          <p:cNvGraphicFramePr>
            <a:graphicFrameLocks noGrp="1"/>
          </p:cNvGraphicFramePr>
          <p:nvPr>
            <p:ph type="tbl" sz="quarter" idx="13"/>
            <p:extLst>
              <p:ext uri="{D42A27DB-BD31-4B8C-83A1-F6EECF244321}">
                <p14:modId xmlns:p14="http://schemas.microsoft.com/office/powerpoint/2010/main" val="2893615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7814659"/>
                    </a:ext>
                  </a:extLst>
                </a:gridCol>
                <a:gridCol w="658368">
                  <a:extLst>
                    <a:ext uri="{9D8B030D-6E8A-4147-A177-3AD203B41FA5}">
                      <a16:colId xmlns:a16="http://schemas.microsoft.com/office/drawing/2014/main" val="2894293717"/>
                    </a:ext>
                  </a:extLst>
                </a:gridCol>
                <a:gridCol w="658368">
                  <a:extLst>
                    <a:ext uri="{9D8B030D-6E8A-4147-A177-3AD203B41FA5}">
                      <a16:colId xmlns:a16="http://schemas.microsoft.com/office/drawing/2014/main" val="3902933249"/>
                    </a:ext>
                  </a:extLst>
                </a:gridCol>
                <a:gridCol w="658368">
                  <a:extLst>
                    <a:ext uri="{9D8B030D-6E8A-4147-A177-3AD203B41FA5}">
                      <a16:colId xmlns:a16="http://schemas.microsoft.com/office/drawing/2014/main" val="4025331984"/>
                    </a:ext>
                  </a:extLst>
                </a:gridCol>
                <a:gridCol w="658368">
                  <a:extLst>
                    <a:ext uri="{9D8B030D-6E8A-4147-A177-3AD203B41FA5}">
                      <a16:colId xmlns:a16="http://schemas.microsoft.com/office/drawing/2014/main" val="4037445396"/>
                    </a:ext>
                  </a:extLst>
                </a:gridCol>
                <a:gridCol w="658368">
                  <a:extLst>
                    <a:ext uri="{9D8B030D-6E8A-4147-A177-3AD203B41FA5}">
                      <a16:colId xmlns:a16="http://schemas.microsoft.com/office/drawing/2014/main" val="113091348"/>
                    </a:ext>
                  </a:extLst>
                </a:gridCol>
                <a:gridCol w="658368">
                  <a:extLst>
                    <a:ext uri="{9D8B030D-6E8A-4147-A177-3AD203B41FA5}">
                      <a16:colId xmlns:a16="http://schemas.microsoft.com/office/drawing/2014/main" val="1440776496"/>
                    </a:ext>
                  </a:extLst>
                </a:gridCol>
                <a:gridCol w="658368">
                  <a:extLst>
                    <a:ext uri="{9D8B030D-6E8A-4147-A177-3AD203B41FA5}">
                      <a16:colId xmlns:a16="http://schemas.microsoft.com/office/drawing/2014/main" val="1822682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925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- 2017-08-07 11:54:12</a:t>
                      </a:r>
                      <a:r>
                        <a:rPr kumimoji="0" lang="es-ES" sz="1000" b="0" i="0" u="none" strike="noStrike" kern="1200" cap="none" spc="0" normalizeH="0" baseline="0" noProof="0">
                          <a:ln>
                            <a:noFill/>
                          </a:ln>
                          <a:solidFill>
                            <a:prstClr val="black"/>
                          </a:solidFill>
                          <a:effectLst/>
                          <a:uLnTx/>
                          <a:uFillTx/>
                          <a:latin typeface="+mn-lt"/>
                          <a:ea typeface="+mn-ea"/>
                          <a:cs typeface="+mn-cs"/>
                        </a:rPr>
                        <a:t>
NO AFLOJEN, JUNTOS ES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709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- 2017-08-04 12:07:30</a:t>
                      </a:r>
                      <a:r>
                        <a:rPr kumimoji="0" lang="es-ES" sz="1000" b="0" i="0" u="none" strike="noStrike" kern="1200" cap="none" spc="0" normalizeH="0" baseline="0" noProof="0">
                          <a:ln>
                            <a:noFill/>
                          </a:ln>
                          <a:solidFill>
                            <a:prstClr val="black"/>
                          </a:solidFill>
                          <a:effectLst/>
                          <a:uLnTx/>
                          <a:uFillTx/>
                          <a:latin typeface="+mn-lt"/>
                          <a:ea typeface="+mn-ea"/>
                          <a:cs typeface="+mn-cs"/>
                        </a:rPr>
                        <a:t>
EN VIVO DESDE BAHÍA BLANCA JUNTO A MAURICIO Y EL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104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- 2017-08-23 18:56:46</a:t>
                      </a:r>
                      <a:r>
                        <a:rPr kumimoji="0" lang="es-ES" sz="1000" b="0" i="0" u="none" strike="noStrike" kern="1200" cap="none" spc="0" normalizeH="0" baseline="0" noProof="0">
                          <a:ln>
                            <a:noFill/>
                          </a:ln>
                          <a:solidFill>
                            <a:prstClr val="black"/>
                          </a:solidFill>
                          <a:effectLst/>
                          <a:uLnTx/>
                          <a:uFillTx/>
                          <a:latin typeface="+mn-lt"/>
                          <a:ea typeface="+mn-ea"/>
                          <a:cs typeface="+mn-cs"/>
                        </a:rPr>
                        <a:t>
AVANZAN LAS OBRAS DE LA AUTOVÍA A LA COSTA
Hoy fui a ver cómo avanzan las obras del Corredor del Atlántico que van a ayudar a que los viajes en las rutas 11 y 56 sean más seguros. Pronto van a tener más carriles y banquinas pavimentadas.
Como Elías y Guillermo, muchos otros vecinos de la zona y turistas, soñaban con la ampliación de estas rutas. Ahora están felices de ver cómo trabajan las máquinas y de saber que cuando la obra esté terminada se van a evitar muchos accidentes de tránsito.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120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- 2017-08-06 22:19:21</a:t>
                      </a:r>
                      <a:r>
                        <a:rPr kumimoji="0" lang="es-ES" sz="1000" b="0" i="0" u="none" strike="noStrike" kern="1200" cap="none" spc="0" normalizeH="0" baseline="0" noProof="0">
                          <a:ln>
                            <a:noFill/>
                          </a:ln>
                          <a:solidFill>
                            <a:prstClr val="black"/>
                          </a:solidFill>
                          <a:effectLst/>
                          <a:uLnTx/>
                          <a:uFillTx/>
                          <a:latin typeface="+mn-lt"/>
                          <a:ea typeface="+mn-ea"/>
                          <a:cs typeface="+mn-cs"/>
                        </a:rPr>
                        <a:t>
UNA PROVINCIA DE PIE MOSTRANDO TODO LO QUE ES CAPAZ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9504348"/>
                  </a:ext>
                </a:extLst>
              </a:tr>
            </a:tbl>
          </a:graphicData>
        </a:graphic>
      </p:graphicFrame>
      <p:sp>
        <p:nvSpPr>
          <p:cNvPr id="4" name="Text Placeholder 3">
            <a:extLst>
              <a:ext uri="{FF2B5EF4-FFF2-40B4-BE49-F238E27FC236}">
                <a16:creationId xmlns:a16="http://schemas.microsoft.com/office/drawing/2014/main" id="{AC3377E2-6691-43C3-8334-3FD3346B11A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508004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319C-2B4D-4E6D-8AC8-3A951ECEE705}"/>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9BE8A650-A31F-4032-9D15-246EAB580902}"/>
              </a:ext>
            </a:extLst>
          </p:cNvPr>
          <p:cNvGraphicFramePr>
            <a:graphicFrameLocks noGrp="1"/>
          </p:cNvGraphicFramePr>
          <p:nvPr>
            <p:ph type="tbl" sz="quarter" idx="13"/>
            <p:extLst>
              <p:ext uri="{D42A27DB-BD31-4B8C-83A1-F6EECF244321}">
                <p14:modId xmlns:p14="http://schemas.microsoft.com/office/powerpoint/2010/main" val="395211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27407563"/>
                    </a:ext>
                  </a:extLst>
                </a:gridCol>
                <a:gridCol w="658368">
                  <a:extLst>
                    <a:ext uri="{9D8B030D-6E8A-4147-A177-3AD203B41FA5}">
                      <a16:colId xmlns:a16="http://schemas.microsoft.com/office/drawing/2014/main" val="2292887792"/>
                    </a:ext>
                  </a:extLst>
                </a:gridCol>
                <a:gridCol w="658368">
                  <a:extLst>
                    <a:ext uri="{9D8B030D-6E8A-4147-A177-3AD203B41FA5}">
                      <a16:colId xmlns:a16="http://schemas.microsoft.com/office/drawing/2014/main" val="2703433133"/>
                    </a:ext>
                  </a:extLst>
                </a:gridCol>
                <a:gridCol w="658368">
                  <a:extLst>
                    <a:ext uri="{9D8B030D-6E8A-4147-A177-3AD203B41FA5}">
                      <a16:colId xmlns:a16="http://schemas.microsoft.com/office/drawing/2014/main" val="1496425437"/>
                    </a:ext>
                  </a:extLst>
                </a:gridCol>
                <a:gridCol w="658368">
                  <a:extLst>
                    <a:ext uri="{9D8B030D-6E8A-4147-A177-3AD203B41FA5}">
                      <a16:colId xmlns:a16="http://schemas.microsoft.com/office/drawing/2014/main" val="220405159"/>
                    </a:ext>
                  </a:extLst>
                </a:gridCol>
                <a:gridCol w="658368">
                  <a:extLst>
                    <a:ext uri="{9D8B030D-6E8A-4147-A177-3AD203B41FA5}">
                      <a16:colId xmlns:a16="http://schemas.microsoft.com/office/drawing/2014/main" val="3636472521"/>
                    </a:ext>
                  </a:extLst>
                </a:gridCol>
                <a:gridCol w="658368">
                  <a:extLst>
                    <a:ext uri="{9D8B030D-6E8A-4147-A177-3AD203B41FA5}">
                      <a16:colId xmlns:a16="http://schemas.microsoft.com/office/drawing/2014/main" val="4141896831"/>
                    </a:ext>
                  </a:extLst>
                </a:gridCol>
                <a:gridCol w="658368">
                  <a:extLst>
                    <a:ext uri="{9D8B030D-6E8A-4147-A177-3AD203B41FA5}">
                      <a16:colId xmlns:a16="http://schemas.microsoft.com/office/drawing/2014/main" val="1208649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329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- 2017-08-17 19:11:00</a:t>
                      </a:r>
                      <a:r>
                        <a:rPr kumimoji="0" lang="es-ES" sz="1000" b="0" i="0" u="none" strike="noStrike" kern="1200" cap="none" spc="0" normalizeH="0" baseline="0" noProof="0">
                          <a:ln>
                            <a:noFill/>
                          </a:ln>
                          <a:solidFill>
                            <a:prstClr val="black"/>
                          </a:solidFill>
                          <a:effectLst/>
                          <a:uLnTx/>
                          <a:uFillTx/>
                          <a:latin typeface="+mn-lt"/>
                          <a:ea typeface="+mn-ea"/>
                          <a:cs typeface="+mn-cs"/>
                        </a:rPr>
                        <a:t>
ÁNGELA ESTÁ FELIZ CON LA OBRA EN SU BARRIO
Hoy recorrí la obra de red cloacal del barrio Libertador de San Martín y pude charlar con Ángela, una vecina que ve cómo trabajan las máquinas y está feliz por el crecimiento de su barrio. 
Como ella, hay más de 4.200 vecinos que pronto van a contar con este servicio que va a mejorar sus vidas.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833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- 2017-08-30 10:34:20</a:t>
                      </a:r>
                      <a:r>
                        <a:rPr kumimoji="0" lang="es-ES" sz="1000" b="0" i="0" u="none" strike="noStrike" kern="1200" cap="none" spc="0" normalizeH="0" baseline="0" noProof="0">
                          <a:ln>
                            <a:noFill/>
                          </a:ln>
                          <a:solidFill>
                            <a:prstClr val="black"/>
                          </a:solidFill>
                          <a:effectLst/>
                          <a:uLnTx/>
                          <a:uFillTx/>
                          <a:latin typeface="+mn-lt"/>
                          <a:ea typeface="+mn-ea"/>
                          <a:cs typeface="+mn-cs"/>
                        </a:rPr>
                        <a:t>
EN VIVO CON MAURICIO: 
ANUNCIAMOS EL PROGRAMA "CASAS DE ENCUENTRO COMUNITARIO"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0610007"/>
                  </a:ext>
                </a:extLst>
              </a:tr>
            </a:tbl>
          </a:graphicData>
        </a:graphic>
      </p:graphicFrame>
      <p:sp>
        <p:nvSpPr>
          <p:cNvPr id="4" name="Text Placeholder 3">
            <a:extLst>
              <a:ext uri="{FF2B5EF4-FFF2-40B4-BE49-F238E27FC236}">
                <a16:creationId xmlns:a16="http://schemas.microsoft.com/office/drawing/2014/main" id="{33B20665-672E-41B8-ADDD-76233B76405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558253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846BD-988C-4D3C-B12D-ADC61F4ACECA}"/>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12C93D0D-1C71-48C8-BE32-0360E591B641}"/>
              </a:ext>
            </a:extLst>
          </p:cNvPr>
          <p:cNvGraphicFramePr>
            <a:graphicFrameLocks noGrp="1"/>
          </p:cNvGraphicFramePr>
          <p:nvPr>
            <p:ph type="tbl" sz="quarter" idx="13"/>
            <p:extLst>
              <p:ext uri="{D42A27DB-BD31-4B8C-83A1-F6EECF244321}">
                <p14:modId xmlns:p14="http://schemas.microsoft.com/office/powerpoint/2010/main" val="3334180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3209846"/>
                    </a:ext>
                  </a:extLst>
                </a:gridCol>
                <a:gridCol w="658368">
                  <a:extLst>
                    <a:ext uri="{9D8B030D-6E8A-4147-A177-3AD203B41FA5}">
                      <a16:colId xmlns:a16="http://schemas.microsoft.com/office/drawing/2014/main" val="2574703413"/>
                    </a:ext>
                  </a:extLst>
                </a:gridCol>
                <a:gridCol w="658368">
                  <a:extLst>
                    <a:ext uri="{9D8B030D-6E8A-4147-A177-3AD203B41FA5}">
                      <a16:colId xmlns:a16="http://schemas.microsoft.com/office/drawing/2014/main" val="2929960221"/>
                    </a:ext>
                  </a:extLst>
                </a:gridCol>
                <a:gridCol w="658368">
                  <a:extLst>
                    <a:ext uri="{9D8B030D-6E8A-4147-A177-3AD203B41FA5}">
                      <a16:colId xmlns:a16="http://schemas.microsoft.com/office/drawing/2014/main" val="30163503"/>
                    </a:ext>
                  </a:extLst>
                </a:gridCol>
                <a:gridCol w="658368">
                  <a:extLst>
                    <a:ext uri="{9D8B030D-6E8A-4147-A177-3AD203B41FA5}">
                      <a16:colId xmlns:a16="http://schemas.microsoft.com/office/drawing/2014/main" val="3121957288"/>
                    </a:ext>
                  </a:extLst>
                </a:gridCol>
                <a:gridCol w="658368">
                  <a:extLst>
                    <a:ext uri="{9D8B030D-6E8A-4147-A177-3AD203B41FA5}">
                      <a16:colId xmlns:a16="http://schemas.microsoft.com/office/drawing/2014/main" val="212406731"/>
                    </a:ext>
                  </a:extLst>
                </a:gridCol>
                <a:gridCol w="658368">
                  <a:extLst>
                    <a:ext uri="{9D8B030D-6E8A-4147-A177-3AD203B41FA5}">
                      <a16:colId xmlns:a16="http://schemas.microsoft.com/office/drawing/2014/main" val="274143845"/>
                    </a:ext>
                  </a:extLst>
                </a:gridCol>
                <a:gridCol w="658368">
                  <a:extLst>
                    <a:ext uri="{9D8B030D-6E8A-4147-A177-3AD203B41FA5}">
                      <a16:colId xmlns:a16="http://schemas.microsoft.com/office/drawing/2014/main" val="985793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034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- 2017-08-31 20:06:45</a:t>
                      </a:r>
                      <a:r>
                        <a:rPr kumimoji="0" lang="es-ES" sz="1000" b="0" i="0" u="none" strike="noStrike" kern="1200" cap="none" spc="0" normalizeH="0" baseline="0" noProof="0">
                          <a:ln>
                            <a:noFill/>
                          </a:ln>
                          <a:solidFill>
                            <a:prstClr val="black"/>
                          </a:solidFill>
                          <a:effectLst/>
                          <a:uLnTx/>
                          <a:uFillTx/>
                          <a:latin typeface="+mn-lt"/>
                          <a:ea typeface="+mn-ea"/>
                          <a:cs typeface="+mn-cs"/>
                        </a:rPr>
                        <a:t>
CON MAURICIO INAUGURAMOS UNA PLANTA QUE GENERA ENERGÍA Y TRABAJO
La nueva Central Termoeléctrica Parque Pilar de la Empresa Pampa Energía es una gran obra que va a llevar energía eléctrica a más de 50.000 familias y va a generar puestos de trabajo para los vecinos de la zona. 
Hoy la inauguramos con Mauricio y hablamos con los chicos que recibieron becas de la Fundación Pampa y que ahora estudian para construir su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135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- 2017-08-15 19:49:09</a:t>
                      </a:r>
                      <a:r>
                        <a:rPr kumimoji="0" lang="es-ES" sz="1000" b="0" i="0" u="none" strike="noStrike" kern="1200" cap="none" spc="0" normalizeH="0" baseline="0" noProof="0">
                          <a:ln>
                            <a:noFill/>
                          </a:ln>
                          <a:solidFill>
                            <a:prstClr val="black"/>
                          </a:solidFill>
                          <a:effectLst/>
                          <a:uLnTx/>
                          <a:uFillTx/>
                          <a:latin typeface="+mn-lt"/>
                          <a:ea typeface="+mn-ea"/>
                          <a:cs typeface="+mn-cs"/>
                        </a:rPr>
                        <a:t>
OBRAS NECESARIAS PARA VIVIR MEJOR
Con los vecinos de Morón Norte y Ramiro Tagliaferro recorrimos las obras hidráulicas que van a mejorar la vida de más de 45.000 bonaerenses los días de lluvia. 
Para lograrlo, hay personas del barrio que tienen las máquinas en las puertas de sus casas pero saben que cuando la obra esté terminada sus vecinos ya no van a sufrir con el agua.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1747136"/>
                  </a:ext>
                </a:extLst>
              </a:tr>
            </a:tbl>
          </a:graphicData>
        </a:graphic>
      </p:graphicFrame>
      <p:sp>
        <p:nvSpPr>
          <p:cNvPr id="4" name="Text Placeholder 3">
            <a:extLst>
              <a:ext uri="{FF2B5EF4-FFF2-40B4-BE49-F238E27FC236}">
                <a16:creationId xmlns:a16="http://schemas.microsoft.com/office/drawing/2014/main" id="{FE23CCB6-32BE-49E9-8437-188C798ABC07}"/>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131585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B485-8A39-46A5-A5CD-7AD2B795D16D}"/>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D24FF676-2E69-4122-A184-3572EEB63378}"/>
              </a:ext>
            </a:extLst>
          </p:cNvPr>
          <p:cNvGraphicFramePr>
            <a:graphicFrameLocks noGrp="1"/>
          </p:cNvGraphicFramePr>
          <p:nvPr>
            <p:ph type="tbl" sz="quarter" idx="13"/>
            <p:extLst>
              <p:ext uri="{D42A27DB-BD31-4B8C-83A1-F6EECF244321}">
                <p14:modId xmlns:p14="http://schemas.microsoft.com/office/powerpoint/2010/main" val="3558153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4721186"/>
                    </a:ext>
                  </a:extLst>
                </a:gridCol>
                <a:gridCol w="658368">
                  <a:extLst>
                    <a:ext uri="{9D8B030D-6E8A-4147-A177-3AD203B41FA5}">
                      <a16:colId xmlns:a16="http://schemas.microsoft.com/office/drawing/2014/main" val="2556370629"/>
                    </a:ext>
                  </a:extLst>
                </a:gridCol>
                <a:gridCol w="658368">
                  <a:extLst>
                    <a:ext uri="{9D8B030D-6E8A-4147-A177-3AD203B41FA5}">
                      <a16:colId xmlns:a16="http://schemas.microsoft.com/office/drawing/2014/main" val="3833666765"/>
                    </a:ext>
                  </a:extLst>
                </a:gridCol>
                <a:gridCol w="658368">
                  <a:extLst>
                    <a:ext uri="{9D8B030D-6E8A-4147-A177-3AD203B41FA5}">
                      <a16:colId xmlns:a16="http://schemas.microsoft.com/office/drawing/2014/main" val="1065478582"/>
                    </a:ext>
                  </a:extLst>
                </a:gridCol>
                <a:gridCol w="658368">
                  <a:extLst>
                    <a:ext uri="{9D8B030D-6E8A-4147-A177-3AD203B41FA5}">
                      <a16:colId xmlns:a16="http://schemas.microsoft.com/office/drawing/2014/main" val="4102258410"/>
                    </a:ext>
                  </a:extLst>
                </a:gridCol>
                <a:gridCol w="658368">
                  <a:extLst>
                    <a:ext uri="{9D8B030D-6E8A-4147-A177-3AD203B41FA5}">
                      <a16:colId xmlns:a16="http://schemas.microsoft.com/office/drawing/2014/main" val="3887698430"/>
                    </a:ext>
                  </a:extLst>
                </a:gridCol>
                <a:gridCol w="658368">
                  <a:extLst>
                    <a:ext uri="{9D8B030D-6E8A-4147-A177-3AD203B41FA5}">
                      <a16:colId xmlns:a16="http://schemas.microsoft.com/office/drawing/2014/main" val="3740003274"/>
                    </a:ext>
                  </a:extLst>
                </a:gridCol>
                <a:gridCol w="658368">
                  <a:extLst>
                    <a:ext uri="{9D8B030D-6E8A-4147-A177-3AD203B41FA5}">
                      <a16:colId xmlns:a16="http://schemas.microsoft.com/office/drawing/2014/main" val="2907075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139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- 2017-08-17 16:13:31</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8153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- 2017-08-07 20:30:00</a:t>
                      </a:r>
                      <a:r>
                        <a:rPr kumimoji="0" lang="es-ES" sz="1000" b="0" i="0" u="none" strike="noStrike" kern="1200" cap="none" spc="0" normalizeH="0" baseline="0" noProof="0">
                          <a:ln>
                            <a:noFill/>
                          </a:ln>
                          <a:solidFill>
                            <a:prstClr val="black"/>
                          </a:solidFill>
                          <a:effectLst/>
                          <a:uLnTx/>
                          <a:uFillTx/>
                          <a:latin typeface="+mn-lt"/>
                          <a:ea typeface="+mn-ea"/>
                          <a:cs typeface="+mn-cs"/>
                        </a:rPr>
                        <a:t>
NO AFLOJES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8480450"/>
                  </a:ext>
                </a:extLst>
              </a:tr>
            </a:tbl>
          </a:graphicData>
        </a:graphic>
      </p:graphicFrame>
      <p:sp>
        <p:nvSpPr>
          <p:cNvPr id="4" name="Text Placeholder 3">
            <a:extLst>
              <a:ext uri="{FF2B5EF4-FFF2-40B4-BE49-F238E27FC236}">
                <a16:creationId xmlns:a16="http://schemas.microsoft.com/office/drawing/2014/main" id="{9A8EC566-706C-47DA-8227-4189C980D64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260297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FAD9D-98E4-4E2B-ABBE-A48E1837575F}"/>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7531990-D5E9-4BAE-97B9-8C879189D6F5}"/>
              </a:ext>
            </a:extLst>
          </p:cNvPr>
          <p:cNvGraphicFramePr>
            <a:graphicFrameLocks noGrp="1"/>
          </p:cNvGraphicFramePr>
          <p:nvPr>
            <p:ph type="chart" sz="quarter" idx="13"/>
            <p:extLst>
              <p:ext uri="{D42A27DB-BD31-4B8C-83A1-F6EECF244321}">
                <p14:modId xmlns:p14="http://schemas.microsoft.com/office/powerpoint/2010/main" val="4270334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F866DC-9A1F-4D52-9CF8-5F75EF4430C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9631552-1D7E-4B93-AA3C-805E15A4E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460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91BA0-A8B6-4D11-A396-111B37181AE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60EB9D4-D7C3-4971-9C0C-EDC1F6FE5141}"/>
              </a:ext>
            </a:extLst>
          </p:cNvPr>
          <p:cNvGraphicFramePr>
            <a:graphicFrameLocks noGrp="1"/>
          </p:cNvGraphicFramePr>
          <p:nvPr>
            <p:ph type="chart" sz="quarter" idx="13"/>
            <p:extLst>
              <p:ext uri="{D42A27DB-BD31-4B8C-83A1-F6EECF244321}">
                <p14:modId xmlns:p14="http://schemas.microsoft.com/office/powerpoint/2010/main" val="809786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BAE0EE-3FCE-4806-9C9E-0C7E3C861A0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B8AE8C8-C8C6-4E82-BB7B-6D518BE9FD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302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33FE6-6B4D-4349-B3D2-164C69095292}"/>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E85BC3E-F440-4B25-BE87-72D8614E9E66}"/>
              </a:ext>
            </a:extLst>
          </p:cNvPr>
          <p:cNvGraphicFramePr>
            <a:graphicFrameLocks noGrp="1"/>
          </p:cNvGraphicFramePr>
          <p:nvPr>
            <p:ph type="chart" sz="quarter" idx="13"/>
            <p:extLst>
              <p:ext uri="{D42A27DB-BD31-4B8C-83A1-F6EECF244321}">
                <p14:modId xmlns:p14="http://schemas.microsoft.com/office/powerpoint/2010/main" val="173268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EDFFB-29A1-42C8-ACC6-AF03D7FC7C7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734860A-9E1F-49EB-9C04-FBE014C76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2786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9EB6-63F0-4637-B287-C7E80788365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76CBBF8-60E2-4D95-998E-BC1AF4B933AB}"/>
              </a:ext>
            </a:extLst>
          </p:cNvPr>
          <p:cNvGraphicFramePr>
            <a:graphicFrameLocks noGrp="1"/>
          </p:cNvGraphicFramePr>
          <p:nvPr>
            <p:ph type="chart" sz="quarter" idx="13"/>
            <p:extLst>
              <p:ext uri="{D42A27DB-BD31-4B8C-83A1-F6EECF244321}">
                <p14:modId xmlns:p14="http://schemas.microsoft.com/office/powerpoint/2010/main" val="599283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EFADE-E69F-4D0A-A440-02E23E61D4C0}"/>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5C198D8-7CD6-423B-B1AC-EE7F0D66D7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12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DA10D-273D-489F-AAA5-1B55A8B17785}"/>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FFABCCE-D20D-429E-A77E-424D8D70007F}"/>
              </a:ext>
            </a:extLst>
          </p:cNvPr>
          <p:cNvGraphicFramePr>
            <a:graphicFrameLocks noGrp="1"/>
          </p:cNvGraphicFramePr>
          <p:nvPr>
            <p:ph type="chart" sz="quarter" idx="13"/>
            <p:extLst>
              <p:ext uri="{D42A27DB-BD31-4B8C-83A1-F6EECF244321}">
                <p14:modId xmlns:p14="http://schemas.microsoft.com/office/powerpoint/2010/main" val="1197321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BF3636-88C8-4C58-A239-87A036329A6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ECABE97-7D7D-4F67-A18E-B60518E19B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2027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7F98A-FC5B-4B71-A5DB-AB8081CC0292}"/>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B071769A-855D-4092-A77C-8821F1BD282E}"/>
              </a:ext>
            </a:extLst>
          </p:cNvPr>
          <p:cNvGraphicFramePr>
            <a:graphicFrameLocks noGrp="1"/>
          </p:cNvGraphicFramePr>
          <p:nvPr>
            <p:ph type="chart" sz="quarter" idx="13"/>
            <p:extLst>
              <p:ext uri="{D42A27DB-BD31-4B8C-83A1-F6EECF244321}">
                <p14:modId xmlns:p14="http://schemas.microsoft.com/office/powerpoint/2010/main" val="2167762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5F12D5-30F3-4300-9AC1-05773F318CF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1C341A1-E990-470A-B62E-83EE603B7F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120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6E704-8510-4AD2-88A9-4D99CEE7308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82F8E7C-AC4A-489B-9377-54A3DDA80757}"/>
              </a:ext>
            </a:extLst>
          </p:cNvPr>
          <p:cNvGraphicFramePr>
            <a:graphicFrameLocks noGrp="1"/>
          </p:cNvGraphicFramePr>
          <p:nvPr>
            <p:ph type="chart" sz="quarter" idx="13"/>
            <p:extLst>
              <p:ext uri="{D42A27DB-BD31-4B8C-83A1-F6EECF244321}">
                <p14:modId xmlns:p14="http://schemas.microsoft.com/office/powerpoint/2010/main" val="2406432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6FDCB0-A2B8-46C5-97D8-F5EE267C204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F934C5F-13BB-47C4-9E9B-1F129CAA5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892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C37FA-4F18-4D23-9DC2-5B1985AB912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61A101E8-4112-4CA5-9E06-FDB215C92C56}"/>
              </a:ext>
            </a:extLst>
          </p:cNvPr>
          <p:cNvGraphicFramePr>
            <a:graphicFrameLocks noGrp="1"/>
          </p:cNvGraphicFramePr>
          <p:nvPr>
            <p:ph type="chart" sz="quarter" idx="13"/>
            <p:extLst>
              <p:ext uri="{D42A27DB-BD31-4B8C-83A1-F6EECF244321}">
                <p14:modId xmlns:p14="http://schemas.microsoft.com/office/powerpoint/2010/main" val="2608078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2D08B4-1198-4C78-9DAA-03C5B5BC804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98A329A-C16B-4360-BAC8-3EE9E541D4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073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CE8BC-5091-4C7B-B179-395D9F0D5F83}"/>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B1DED07-77A2-4544-A804-8E94CBBFBF7D}"/>
              </a:ext>
            </a:extLst>
          </p:cNvPr>
          <p:cNvGraphicFramePr>
            <a:graphicFrameLocks noGrp="1"/>
          </p:cNvGraphicFramePr>
          <p:nvPr>
            <p:ph type="tbl" sz="quarter" idx="13"/>
            <p:extLst>
              <p:ext uri="{D42A27DB-BD31-4B8C-83A1-F6EECF244321}">
                <p14:modId xmlns:p14="http://schemas.microsoft.com/office/powerpoint/2010/main" val="1366407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5775121"/>
                    </a:ext>
                  </a:extLst>
                </a:gridCol>
                <a:gridCol w="2468880">
                  <a:extLst>
                    <a:ext uri="{9D8B030D-6E8A-4147-A177-3AD203B41FA5}">
                      <a16:colId xmlns:a16="http://schemas.microsoft.com/office/drawing/2014/main" val="69289251"/>
                    </a:ext>
                  </a:extLst>
                </a:gridCol>
                <a:gridCol w="822960">
                  <a:extLst>
                    <a:ext uri="{9D8B030D-6E8A-4147-A177-3AD203B41FA5}">
                      <a16:colId xmlns:a16="http://schemas.microsoft.com/office/drawing/2014/main" val="1804653915"/>
                    </a:ext>
                  </a:extLst>
                </a:gridCol>
                <a:gridCol w="822960">
                  <a:extLst>
                    <a:ext uri="{9D8B030D-6E8A-4147-A177-3AD203B41FA5}">
                      <a16:colId xmlns:a16="http://schemas.microsoft.com/office/drawing/2014/main" val="1371635354"/>
                    </a:ext>
                  </a:extLst>
                </a:gridCol>
                <a:gridCol w="822960">
                  <a:extLst>
                    <a:ext uri="{9D8B030D-6E8A-4147-A177-3AD203B41FA5}">
                      <a16:colId xmlns:a16="http://schemas.microsoft.com/office/drawing/2014/main" val="2204799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7896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Quito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extLst>
                  <a:ext uri="{0D108BD9-81ED-4DB2-BD59-A6C34878D82A}">
                    <a16:rowId xmlns:a16="http://schemas.microsoft.com/office/drawing/2014/main" val="127009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Marcos Ferreyra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328623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Sabino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extLst>
                  <a:ext uri="{0D108BD9-81ED-4DB2-BD59-A6C34878D82A}">
                    <a16:rowId xmlns:a16="http://schemas.microsoft.com/office/drawing/2014/main" val="201951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Rita Godoy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2973854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Rodolfo Wei Tji Gong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167928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1897575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Nahuel Powell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375127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 Matos Maria Aparecida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extLst>
                  <a:ext uri="{0D108BD9-81ED-4DB2-BD59-A6C34878D82A}">
                    <a16:rowId xmlns:a16="http://schemas.microsoft.com/office/drawing/2014/main" val="317891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954396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Rissotto Montero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2414311417"/>
                  </a:ext>
                </a:extLst>
              </a:tr>
            </a:tbl>
          </a:graphicData>
        </a:graphic>
      </p:graphicFrame>
      <p:sp>
        <p:nvSpPr>
          <p:cNvPr id="4" name="Text Placeholder 3">
            <a:extLst>
              <a:ext uri="{FF2B5EF4-FFF2-40B4-BE49-F238E27FC236}">
                <a16:creationId xmlns:a16="http://schemas.microsoft.com/office/drawing/2014/main" id="{D698566B-071B-4257-B59E-CB12E670AC4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763661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4BFB-C4CF-4A8A-B443-0BD5B02FB1D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34B2226C-16C7-4104-8260-D5D89E25FDB4}"/>
              </a:ext>
            </a:extLst>
          </p:cNvPr>
          <p:cNvGraphicFramePr>
            <a:graphicFrameLocks noGrp="1"/>
          </p:cNvGraphicFramePr>
          <p:nvPr>
            <p:ph type="tbl" sz="quarter" idx="13"/>
            <p:extLst>
              <p:ext uri="{D42A27DB-BD31-4B8C-83A1-F6EECF244321}">
                <p14:modId xmlns:p14="http://schemas.microsoft.com/office/powerpoint/2010/main" val="1456935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6144790"/>
                    </a:ext>
                  </a:extLst>
                </a:gridCol>
                <a:gridCol w="2468880">
                  <a:extLst>
                    <a:ext uri="{9D8B030D-6E8A-4147-A177-3AD203B41FA5}">
                      <a16:colId xmlns:a16="http://schemas.microsoft.com/office/drawing/2014/main" val="333346037"/>
                    </a:ext>
                  </a:extLst>
                </a:gridCol>
                <a:gridCol w="822960">
                  <a:extLst>
                    <a:ext uri="{9D8B030D-6E8A-4147-A177-3AD203B41FA5}">
                      <a16:colId xmlns:a16="http://schemas.microsoft.com/office/drawing/2014/main" val="2428232984"/>
                    </a:ext>
                  </a:extLst>
                </a:gridCol>
                <a:gridCol w="822960">
                  <a:extLst>
                    <a:ext uri="{9D8B030D-6E8A-4147-A177-3AD203B41FA5}">
                      <a16:colId xmlns:a16="http://schemas.microsoft.com/office/drawing/2014/main" val="541552812"/>
                    </a:ext>
                  </a:extLst>
                </a:gridCol>
                <a:gridCol w="822960">
                  <a:extLst>
                    <a:ext uri="{9D8B030D-6E8A-4147-A177-3AD203B41FA5}">
                      <a16:colId xmlns:a16="http://schemas.microsoft.com/office/drawing/2014/main" val="3494124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52956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Patrecu 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4415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Hector Lag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165572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Etelvina Zapata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26698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Mario De Nardo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063152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Diana Beatriz Smoler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648393008"/>
                  </a:ext>
                </a:extLst>
              </a:tr>
            </a:tbl>
          </a:graphicData>
        </a:graphic>
      </p:graphicFrame>
      <p:sp>
        <p:nvSpPr>
          <p:cNvPr id="4" name="Text Placeholder 3">
            <a:extLst>
              <a:ext uri="{FF2B5EF4-FFF2-40B4-BE49-F238E27FC236}">
                <a16:creationId xmlns:a16="http://schemas.microsoft.com/office/drawing/2014/main" id="{2775A1F7-1193-4867-89B5-0B5B90ED827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894585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0415F-4A64-40F4-B3CF-193898B1D13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40EF2B6-9D9A-4082-A470-344DB2D05B1D}"/>
              </a:ext>
            </a:extLst>
          </p:cNvPr>
          <p:cNvGraphicFramePr>
            <a:graphicFrameLocks noGrp="1"/>
          </p:cNvGraphicFramePr>
          <p:nvPr>
            <p:ph type="chart" sz="quarter" idx="13"/>
            <p:extLst>
              <p:ext uri="{D42A27DB-BD31-4B8C-83A1-F6EECF244321}">
                <p14:modId xmlns:p14="http://schemas.microsoft.com/office/powerpoint/2010/main" val="424575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1D259A-3CF5-485E-B9F4-1D7E85F4765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5C706D8-B0CB-419D-9D04-9B56E5A12D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54696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915</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2017-09-02T13:32:17Z</dcterms:created>
  <dcterms:modified xsi:type="dcterms:W3CDTF">2017-09-02T13:33:13Z</dcterms:modified>
</cp:coreProperties>
</file>