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65524</c:v>
                </c:pt>
                <c:pt idx="1">
                  <c:v>65570</c:v>
                </c:pt>
                <c:pt idx="2">
                  <c:v>65614</c:v>
                </c:pt>
                <c:pt idx="3">
                  <c:v>65638</c:v>
                </c:pt>
                <c:pt idx="4">
                  <c:v>65663</c:v>
                </c:pt>
                <c:pt idx="5">
                  <c:v>65746</c:v>
                </c:pt>
                <c:pt idx="6">
                  <c:v>65869</c:v>
                </c:pt>
                <c:pt idx="7">
                  <c:v>66172</c:v>
                </c:pt>
                <c:pt idx="8">
                  <c:v>66368</c:v>
                </c:pt>
                <c:pt idx="9">
                  <c:v>66456</c:v>
                </c:pt>
                <c:pt idx="10">
                  <c:v>66524</c:v>
                </c:pt>
                <c:pt idx="11">
                  <c:v>66592</c:v>
                </c:pt>
                <c:pt idx="12">
                  <c:v>66686</c:v>
                </c:pt>
                <c:pt idx="13">
                  <c:v>67064</c:v>
                </c:pt>
                <c:pt idx="14">
                  <c:v>67477</c:v>
                </c:pt>
                <c:pt idx="15">
                  <c:v>67619</c:v>
                </c:pt>
                <c:pt idx="16">
                  <c:v>67781</c:v>
                </c:pt>
                <c:pt idx="17">
                  <c:v>67901</c:v>
                </c:pt>
                <c:pt idx="18">
                  <c:v>68018</c:v>
                </c:pt>
                <c:pt idx="19">
                  <c:v>68113</c:v>
                </c:pt>
                <c:pt idx="20">
                  <c:v>68164</c:v>
                </c:pt>
                <c:pt idx="21">
                  <c:v>68226</c:v>
                </c:pt>
                <c:pt idx="22">
                  <c:v>68272</c:v>
                </c:pt>
                <c:pt idx="23">
                  <c:v>68312</c:v>
                </c:pt>
                <c:pt idx="24">
                  <c:v>68349</c:v>
                </c:pt>
                <c:pt idx="25">
                  <c:v>68383</c:v>
                </c:pt>
                <c:pt idx="26">
                  <c:v>68419</c:v>
                </c:pt>
                <c:pt idx="27">
                  <c:v>68472</c:v>
                </c:pt>
                <c:pt idx="28">
                  <c:v>68570</c:v>
                </c:pt>
                <c:pt idx="29">
                  <c:v>68648</c:v>
                </c:pt>
                <c:pt idx="30">
                  <c:v>68691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09-482D-BB5E-032993B48D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133466</c:v>
                </c:pt>
                <c:pt idx="1">
                  <c:v>133547</c:v>
                </c:pt>
                <c:pt idx="2">
                  <c:v>133616</c:v>
                </c:pt>
                <c:pt idx="3">
                  <c:v>133675</c:v>
                </c:pt>
                <c:pt idx="4">
                  <c:v>133715</c:v>
                </c:pt>
                <c:pt idx="5">
                  <c:v>133743</c:v>
                </c:pt>
                <c:pt idx="6">
                  <c:v>133790</c:v>
                </c:pt>
                <c:pt idx="7">
                  <c:v>133844</c:v>
                </c:pt>
                <c:pt idx="8">
                  <c:v>133896</c:v>
                </c:pt>
                <c:pt idx="9">
                  <c:v>133946</c:v>
                </c:pt>
                <c:pt idx="10">
                  <c:v>134059</c:v>
                </c:pt>
                <c:pt idx="11">
                  <c:v>134136</c:v>
                </c:pt>
                <c:pt idx="12">
                  <c:v>134177</c:v>
                </c:pt>
                <c:pt idx="13">
                  <c:v>134230</c:v>
                </c:pt>
                <c:pt idx="14">
                  <c:v>134318</c:v>
                </c:pt>
                <c:pt idx="15">
                  <c:v>134738</c:v>
                </c:pt>
                <c:pt idx="16">
                  <c:v>135427</c:v>
                </c:pt>
                <c:pt idx="17">
                  <c:v>135846</c:v>
                </c:pt>
                <c:pt idx="18">
                  <c:v>136281</c:v>
                </c:pt>
                <c:pt idx="19">
                  <c:v>136685</c:v>
                </c:pt>
                <c:pt idx="20">
                  <c:v>137245</c:v>
                </c:pt>
                <c:pt idx="21">
                  <c:v>137714</c:v>
                </c:pt>
                <c:pt idx="22">
                  <c:v>138199</c:v>
                </c:pt>
                <c:pt idx="23">
                  <c:v>138643</c:v>
                </c:pt>
                <c:pt idx="24">
                  <c:v>139166</c:v>
                </c:pt>
                <c:pt idx="25">
                  <c:v>139604</c:v>
                </c:pt>
                <c:pt idx="26">
                  <c:v>139988</c:v>
                </c:pt>
                <c:pt idx="27">
                  <c:v>140460</c:v>
                </c:pt>
                <c:pt idx="28">
                  <c:v>141126</c:v>
                </c:pt>
                <c:pt idx="29">
                  <c:v>141962</c:v>
                </c:pt>
                <c:pt idx="30">
                  <c:v>142599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09-482D-BB5E-032993B48D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9226</c:v>
                </c:pt>
                <c:pt idx="1">
                  <c:v>9231</c:v>
                </c:pt>
                <c:pt idx="2">
                  <c:v>9235</c:v>
                </c:pt>
                <c:pt idx="3">
                  <c:v>9246</c:v>
                </c:pt>
                <c:pt idx="4">
                  <c:v>9251</c:v>
                </c:pt>
                <c:pt idx="5">
                  <c:v>9255</c:v>
                </c:pt>
                <c:pt idx="6">
                  <c:v>9257</c:v>
                </c:pt>
                <c:pt idx="7">
                  <c:v>9267</c:v>
                </c:pt>
                <c:pt idx="8">
                  <c:v>9275</c:v>
                </c:pt>
                <c:pt idx="9">
                  <c:v>9284</c:v>
                </c:pt>
                <c:pt idx="10">
                  <c:v>9303</c:v>
                </c:pt>
                <c:pt idx="11">
                  <c:v>9313</c:v>
                </c:pt>
                <c:pt idx="12">
                  <c:v>9338</c:v>
                </c:pt>
                <c:pt idx="13">
                  <c:v>9382</c:v>
                </c:pt>
                <c:pt idx="14">
                  <c:v>9403</c:v>
                </c:pt>
                <c:pt idx="15">
                  <c:v>9425</c:v>
                </c:pt>
                <c:pt idx="16">
                  <c:v>9436</c:v>
                </c:pt>
                <c:pt idx="17">
                  <c:v>9453</c:v>
                </c:pt>
                <c:pt idx="18">
                  <c:v>9460</c:v>
                </c:pt>
                <c:pt idx="19">
                  <c:v>9463</c:v>
                </c:pt>
                <c:pt idx="20">
                  <c:v>9483</c:v>
                </c:pt>
                <c:pt idx="21">
                  <c:v>9491</c:v>
                </c:pt>
                <c:pt idx="22">
                  <c:v>9513</c:v>
                </c:pt>
                <c:pt idx="23">
                  <c:v>9520</c:v>
                </c:pt>
                <c:pt idx="24">
                  <c:v>9527</c:v>
                </c:pt>
                <c:pt idx="25">
                  <c:v>9539</c:v>
                </c:pt>
                <c:pt idx="26">
                  <c:v>9538</c:v>
                </c:pt>
                <c:pt idx="27">
                  <c:v>9543</c:v>
                </c:pt>
                <c:pt idx="28">
                  <c:v>9547</c:v>
                </c:pt>
                <c:pt idx="29">
                  <c:v>9550</c:v>
                </c:pt>
                <c:pt idx="30">
                  <c:v>9556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09-482D-BB5E-032993B48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307792"/>
        <c:axId val="233306480"/>
      </c:lineChart>
      <c:dateAx>
        <c:axId val="23330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06480"/>
        <c:crosses val="autoZero"/>
        <c:auto val="1"/>
        <c:lblOffset val="100"/>
        <c:baseTimeUnit val="days"/>
      </c:dateAx>
      <c:valAx>
        <c:axId val="23330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0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48.170699999999997</c:v>
                </c:pt>
                <c:pt idx="1">
                  <c:v>100</c:v>
                </c:pt>
                <c:pt idx="2">
                  <c:v>37.683999999999997</c:v>
                </c:pt>
                <c:pt idx="3">
                  <c:v>0</c:v>
                </c:pt>
                <c:pt idx="4">
                  <c:v>23.724299999999999</c:v>
                </c:pt>
                <c:pt idx="5">
                  <c:v>71.484399999999994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71-49CD-A56C-D48D7E35B1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30.601500000000001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71-49CD-A56C-D48D7E35B1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6.7012999999999998</c:v>
                </c:pt>
                <c:pt idx="1">
                  <c:v>93.333299999999994</c:v>
                </c:pt>
                <c:pt idx="2">
                  <c:v>20.727699999999999</c:v>
                </c:pt>
                <c:pt idx="3">
                  <c:v>0</c:v>
                </c:pt>
                <c:pt idx="4">
                  <c:v>100</c:v>
                </c:pt>
                <c:pt idx="5">
                  <c:v>56.023600000000002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71-49CD-A56C-D48D7E35B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3302216"/>
        <c:axId val="233302872"/>
      </c:radarChart>
      <c:catAx>
        <c:axId val="23330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02872"/>
        <c:crosses val="autoZero"/>
        <c:auto val="1"/>
        <c:lblAlgn val="ctr"/>
        <c:lblOffset val="100"/>
        <c:noMultiLvlLbl val="0"/>
      </c:catAx>
      <c:valAx>
        <c:axId val="23330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0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1.3299537341009</c:v>
                </c:pt>
                <c:pt idx="1">
                  <c:v>0.75213205791264004</c:v>
                </c:pt>
                <c:pt idx="2">
                  <c:v>0.52292962556408995</c:v>
                </c:pt>
                <c:pt idx="3">
                  <c:v>0.17828299759242</c:v>
                </c:pt>
                <c:pt idx="4">
                  <c:v>0.50266565118049999</c:v>
                </c:pt>
                <c:pt idx="5">
                  <c:v>1.721356386217</c:v>
                </c:pt>
                <c:pt idx="6">
                  <c:v>5.6635312352789002</c:v>
                </c:pt>
                <c:pt idx="7">
                  <c:v>0.81944865192366001</c:v>
                </c:pt>
                <c:pt idx="8">
                  <c:v>0</c:v>
                </c:pt>
                <c:pt idx="9">
                  <c:v>0.52249593446967002</c:v>
                </c:pt>
                <c:pt idx="10">
                  <c:v>1.4814257783125</c:v>
                </c:pt>
                <c:pt idx="11">
                  <c:v>0.45373959554073001</c:v>
                </c:pt>
                <c:pt idx="12">
                  <c:v>1.9012890349495</c:v>
                </c:pt>
                <c:pt idx="13">
                  <c:v>0.57271028037382998</c:v>
                </c:pt>
                <c:pt idx="14">
                  <c:v>0.35677122045488002</c:v>
                </c:pt>
                <c:pt idx="15">
                  <c:v>0.4308047610588</c:v>
                </c:pt>
                <c:pt idx="16">
                  <c:v>1.5420974889217001</c:v>
                </c:pt>
                <c:pt idx="17">
                  <c:v>1.0244542385872999</c:v>
                </c:pt>
                <c:pt idx="18">
                  <c:v>0.49441575067319998</c:v>
                </c:pt>
                <c:pt idx="19">
                  <c:v>0</c:v>
                </c:pt>
                <c:pt idx="20">
                  <c:v>0.28471631101588002</c:v>
                </c:pt>
                <c:pt idx="21">
                  <c:v>0.41938558545347998</c:v>
                </c:pt>
                <c:pt idx="22">
                  <c:v>0.27106624272883001</c:v>
                </c:pt>
                <c:pt idx="23">
                  <c:v>0.19182334680490001</c:v>
                </c:pt>
                <c:pt idx="24">
                  <c:v>0.81223474315819999</c:v>
                </c:pt>
                <c:pt idx="25">
                  <c:v>0.66407278471755005</c:v>
                </c:pt>
                <c:pt idx="26">
                  <c:v>7.456031344571E-2</c:v>
                </c:pt>
                <c:pt idx="27">
                  <c:v>0.69983198188326001</c:v>
                </c:pt>
                <c:pt idx="28">
                  <c:v>1.0069905576392999</c:v>
                </c:pt>
                <c:pt idx="29">
                  <c:v>0.1574137503826</c:v>
                </c:pt>
                <c:pt idx="30">
                  <c:v>0.10266641424806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55-4C32-9731-A7FECFF76A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0.60857703895792004</c:v>
                </c:pt>
                <c:pt idx="1">
                  <c:v>1.2598684703309</c:v>
                </c:pt>
                <c:pt idx="2">
                  <c:v>0.56520014073858005</c:v>
                </c:pt>
                <c:pt idx="3">
                  <c:v>1.1350967114370001</c:v>
                </c:pt>
                <c:pt idx="4">
                  <c:v>0</c:v>
                </c:pt>
                <c:pt idx="5">
                  <c:v>0</c:v>
                </c:pt>
                <c:pt idx="6">
                  <c:v>0.90680740995469999</c:v>
                </c:pt>
                <c:pt idx="7">
                  <c:v>0</c:v>
                </c:pt>
                <c:pt idx="8">
                  <c:v>0.51841338612085996</c:v>
                </c:pt>
                <c:pt idx="9">
                  <c:v>1.7969549211849001</c:v>
                </c:pt>
                <c:pt idx="10">
                  <c:v>0.52014149042552005</c:v>
                </c:pt>
                <c:pt idx="11">
                  <c:v>0</c:v>
                </c:pt>
                <c:pt idx="12">
                  <c:v>0</c:v>
                </c:pt>
                <c:pt idx="13">
                  <c:v>0.82337950716452002</c:v>
                </c:pt>
                <c:pt idx="14">
                  <c:v>1.1264280501065</c:v>
                </c:pt>
                <c:pt idx="15">
                  <c:v>1.4699542102759</c:v>
                </c:pt>
                <c:pt idx="16">
                  <c:v>0.33572200589272</c:v>
                </c:pt>
                <c:pt idx="17">
                  <c:v>0.43277595918487999</c:v>
                </c:pt>
                <c:pt idx="18">
                  <c:v>0</c:v>
                </c:pt>
                <c:pt idx="19">
                  <c:v>1.4646512752504</c:v>
                </c:pt>
                <c:pt idx="20">
                  <c:v>0</c:v>
                </c:pt>
                <c:pt idx="21">
                  <c:v>1.1707242560682001</c:v>
                </c:pt>
                <c:pt idx="22">
                  <c:v>0.59294267737539996</c:v>
                </c:pt>
                <c:pt idx="23">
                  <c:v>3.3336704690761998</c:v>
                </c:pt>
                <c:pt idx="24">
                  <c:v>0.10942809422334999</c:v>
                </c:pt>
                <c:pt idx="25">
                  <c:v>0</c:v>
                </c:pt>
                <c:pt idx="26">
                  <c:v>0</c:v>
                </c:pt>
                <c:pt idx="27">
                  <c:v>0.22392743039707999</c:v>
                </c:pt>
                <c:pt idx="28">
                  <c:v>0.29262818463986001</c:v>
                </c:pt>
                <c:pt idx="29">
                  <c:v>0.71002656417791998</c:v>
                </c:pt>
                <c:pt idx="30">
                  <c:v>1.3245009839752999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55-4C32-9731-A7FECFF76A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3.8903337667967</c:v>
                </c:pt>
                <c:pt idx="2">
                  <c:v>2.0361745911405</c:v>
                </c:pt>
                <c:pt idx="3">
                  <c:v>1.2012987012987</c:v>
                </c:pt>
                <c:pt idx="4">
                  <c:v>0</c:v>
                </c:pt>
                <c:pt idx="5">
                  <c:v>0</c:v>
                </c:pt>
                <c:pt idx="6">
                  <c:v>2.5821089023336001</c:v>
                </c:pt>
                <c:pt idx="7">
                  <c:v>1.3927877348305</c:v>
                </c:pt>
                <c:pt idx="8">
                  <c:v>2.4808542767769999</c:v>
                </c:pt>
                <c:pt idx="9">
                  <c:v>4.7095592197435003</c:v>
                </c:pt>
                <c:pt idx="10">
                  <c:v>3.8846443559669002</c:v>
                </c:pt>
                <c:pt idx="11">
                  <c:v>0</c:v>
                </c:pt>
                <c:pt idx="12">
                  <c:v>7.4852546916889997</c:v>
                </c:pt>
                <c:pt idx="13">
                  <c:v>9.9038461538461995</c:v>
                </c:pt>
                <c:pt idx="14">
                  <c:v>6.2287052810903001</c:v>
                </c:pt>
                <c:pt idx="15">
                  <c:v>2.7830890163586002</c:v>
                </c:pt>
                <c:pt idx="16">
                  <c:v>2.6935312831389</c:v>
                </c:pt>
                <c:pt idx="17">
                  <c:v>6.0567556120288</c:v>
                </c:pt>
                <c:pt idx="18">
                  <c:v>0</c:v>
                </c:pt>
                <c:pt idx="19">
                  <c:v>3.7099672339076002</c:v>
                </c:pt>
                <c:pt idx="20">
                  <c:v>1.5834476934445001</c:v>
                </c:pt>
                <c:pt idx="21">
                  <c:v>3.5733108464213998</c:v>
                </c:pt>
                <c:pt idx="22">
                  <c:v>2.3889707430014999</c:v>
                </c:pt>
                <c:pt idx="23">
                  <c:v>5.3173602353930001</c:v>
                </c:pt>
                <c:pt idx="24">
                  <c:v>4.6203927333822996</c:v>
                </c:pt>
                <c:pt idx="25">
                  <c:v>2.8112871079407999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0.98398408876792998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55-4C32-9731-A7FECFF76A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20232"/>
        <c:axId val="279921216"/>
      </c:lineChart>
      <c:dateAx>
        <c:axId val="27992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21216"/>
        <c:crosses val="autoZero"/>
        <c:auto val="1"/>
        <c:lblOffset val="100"/>
        <c:baseTimeUnit val="days"/>
      </c:dateAx>
      <c:valAx>
        <c:axId val="27992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2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151</c:v>
                </c:pt>
                <c:pt idx="1">
                  <c:v>188</c:v>
                </c:pt>
                <c:pt idx="2">
                  <c:v>102</c:v>
                </c:pt>
                <c:pt idx="3">
                  <c:v>75</c:v>
                </c:pt>
                <c:pt idx="4">
                  <c:v>62</c:v>
                </c:pt>
                <c:pt idx="5">
                  <c:v>61</c:v>
                </c:pt>
                <c:pt idx="6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A7-4EE9-8C45-C4923B8D99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283</c:v>
                </c:pt>
                <c:pt idx="1">
                  <c:v>271</c:v>
                </c:pt>
                <c:pt idx="2">
                  <c:v>375</c:v>
                </c:pt>
                <c:pt idx="3">
                  <c:v>378</c:v>
                </c:pt>
                <c:pt idx="4">
                  <c:v>279</c:v>
                </c:pt>
                <c:pt idx="5">
                  <c:v>248</c:v>
                </c:pt>
                <c:pt idx="6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A7-4EE9-8C45-C4923B8D99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18</c:v>
                </c:pt>
                <c:pt idx="1">
                  <c:v>14</c:v>
                </c:pt>
                <c:pt idx="2">
                  <c:v>12</c:v>
                </c:pt>
                <c:pt idx="3">
                  <c:v>7</c:v>
                </c:pt>
                <c:pt idx="4">
                  <c:v>14</c:v>
                </c:pt>
                <c:pt idx="5">
                  <c:v>9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A7-4EE9-8C45-C4923B8D9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396456"/>
        <c:axId val="233397112"/>
      </c:barChart>
      <c:catAx>
        <c:axId val="23339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97112"/>
        <c:crosses val="autoZero"/>
        <c:auto val="1"/>
        <c:lblAlgn val="ctr"/>
        <c:lblOffset val="100"/>
        <c:noMultiLvlLbl val="0"/>
      </c:catAx>
      <c:valAx>
        <c:axId val="23339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9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65</c:v>
                </c:pt>
                <c:pt idx="1">
                  <c:v>46</c:v>
                </c:pt>
                <c:pt idx="2">
                  <c:v>44</c:v>
                </c:pt>
                <c:pt idx="3">
                  <c:v>24</c:v>
                </c:pt>
                <c:pt idx="4">
                  <c:v>25</c:v>
                </c:pt>
                <c:pt idx="5">
                  <c:v>83</c:v>
                </c:pt>
                <c:pt idx="6">
                  <c:v>123</c:v>
                </c:pt>
                <c:pt idx="7">
                  <c:v>303</c:v>
                </c:pt>
                <c:pt idx="8">
                  <c:v>196</c:v>
                </c:pt>
                <c:pt idx="9">
                  <c:v>88</c:v>
                </c:pt>
                <c:pt idx="10">
                  <c:v>68</c:v>
                </c:pt>
                <c:pt idx="11">
                  <c:v>68</c:v>
                </c:pt>
                <c:pt idx="12">
                  <c:v>94</c:v>
                </c:pt>
                <c:pt idx="13">
                  <c:v>378</c:v>
                </c:pt>
                <c:pt idx="14">
                  <c:v>413</c:v>
                </c:pt>
                <c:pt idx="15">
                  <c:v>142</c:v>
                </c:pt>
                <c:pt idx="16">
                  <c:v>162</c:v>
                </c:pt>
                <c:pt idx="17">
                  <c:v>120</c:v>
                </c:pt>
                <c:pt idx="18">
                  <c:v>117</c:v>
                </c:pt>
                <c:pt idx="19">
                  <c:v>95</c:v>
                </c:pt>
                <c:pt idx="20">
                  <c:v>51</c:v>
                </c:pt>
                <c:pt idx="21">
                  <c:v>62</c:v>
                </c:pt>
                <c:pt idx="22">
                  <c:v>46</c:v>
                </c:pt>
                <c:pt idx="23">
                  <c:v>40</c:v>
                </c:pt>
                <c:pt idx="24">
                  <c:v>37</c:v>
                </c:pt>
                <c:pt idx="25">
                  <c:v>34</c:v>
                </c:pt>
                <c:pt idx="26">
                  <c:v>36</c:v>
                </c:pt>
                <c:pt idx="27">
                  <c:v>53</c:v>
                </c:pt>
                <c:pt idx="28">
                  <c:v>98</c:v>
                </c:pt>
                <c:pt idx="29">
                  <c:v>78</c:v>
                </c:pt>
                <c:pt idx="30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3E-401C-AABA-B9DA71DAA9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80</c:v>
                </c:pt>
                <c:pt idx="1">
                  <c:v>81</c:v>
                </c:pt>
                <c:pt idx="2">
                  <c:v>69</c:v>
                </c:pt>
                <c:pt idx="3">
                  <c:v>59</c:v>
                </c:pt>
                <c:pt idx="4">
                  <c:v>40</c:v>
                </c:pt>
                <c:pt idx="5">
                  <c:v>28</c:v>
                </c:pt>
                <c:pt idx="6">
                  <c:v>47</c:v>
                </c:pt>
                <c:pt idx="7">
                  <c:v>54</c:v>
                </c:pt>
                <c:pt idx="8">
                  <c:v>52</c:v>
                </c:pt>
                <c:pt idx="9">
                  <c:v>50</c:v>
                </c:pt>
                <c:pt idx="10">
                  <c:v>113</c:v>
                </c:pt>
                <c:pt idx="11">
                  <c:v>77</c:v>
                </c:pt>
                <c:pt idx="12">
                  <c:v>41</c:v>
                </c:pt>
                <c:pt idx="13">
                  <c:v>53</c:v>
                </c:pt>
                <c:pt idx="14">
                  <c:v>88</c:v>
                </c:pt>
                <c:pt idx="15">
                  <c:v>420</c:v>
                </c:pt>
                <c:pt idx="16">
                  <c:v>689</c:v>
                </c:pt>
                <c:pt idx="17">
                  <c:v>419</c:v>
                </c:pt>
                <c:pt idx="18">
                  <c:v>435</c:v>
                </c:pt>
                <c:pt idx="19">
                  <c:v>404</c:v>
                </c:pt>
                <c:pt idx="20">
                  <c:v>560</c:v>
                </c:pt>
                <c:pt idx="21">
                  <c:v>469</c:v>
                </c:pt>
                <c:pt idx="22">
                  <c:v>485</c:v>
                </c:pt>
                <c:pt idx="23">
                  <c:v>444</c:v>
                </c:pt>
                <c:pt idx="24">
                  <c:v>523</c:v>
                </c:pt>
                <c:pt idx="25">
                  <c:v>438</c:v>
                </c:pt>
                <c:pt idx="26">
                  <c:v>384</c:v>
                </c:pt>
                <c:pt idx="27">
                  <c:v>472</c:v>
                </c:pt>
                <c:pt idx="28">
                  <c:v>666</c:v>
                </c:pt>
                <c:pt idx="29">
                  <c:v>836</c:v>
                </c:pt>
                <c:pt idx="30">
                  <c:v>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3E-401C-AABA-B9DA71DAA9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26</c:v>
                </c:pt>
                <c:pt idx="1">
                  <c:v>5</c:v>
                </c:pt>
                <c:pt idx="2">
                  <c:v>4</c:v>
                </c:pt>
                <c:pt idx="3">
                  <c:v>11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  <c:pt idx="7">
                  <c:v>10</c:v>
                </c:pt>
                <c:pt idx="8">
                  <c:v>8</c:v>
                </c:pt>
                <c:pt idx="9">
                  <c:v>9</c:v>
                </c:pt>
                <c:pt idx="10">
                  <c:v>19</c:v>
                </c:pt>
                <c:pt idx="11">
                  <c:v>10</c:v>
                </c:pt>
                <c:pt idx="12">
                  <c:v>25</c:v>
                </c:pt>
                <c:pt idx="13">
                  <c:v>44</c:v>
                </c:pt>
                <c:pt idx="14">
                  <c:v>21</c:v>
                </c:pt>
                <c:pt idx="15">
                  <c:v>22</c:v>
                </c:pt>
                <c:pt idx="16">
                  <c:v>11</c:v>
                </c:pt>
                <c:pt idx="17">
                  <c:v>17</c:v>
                </c:pt>
                <c:pt idx="18">
                  <c:v>7</c:v>
                </c:pt>
                <c:pt idx="19">
                  <c:v>3</c:v>
                </c:pt>
                <c:pt idx="20">
                  <c:v>20</c:v>
                </c:pt>
                <c:pt idx="21">
                  <c:v>8</c:v>
                </c:pt>
                <c:pt idx="22">
                  <c:v>22</c:v>
                </c:pt>
                <c:pt idx="23">
                  <c:v>7</c:v>
                </c:pt>
                <c:pt idx="24">
                  <c:v>7</c:v>
                </c:pt>
                <c:pt idx="25">
                  <c:v>12</c:v>
                </c:pt>
                <c:pt idx="26">
                  <c:v>-1</c:v>
                </c:pt>
                <c:pt idx="27">
                  <c:v>5</c:v>
                </c:pt>
                <c:pt idx="28">
                  <c:v>4</c:v>
                </c:pt>
                <c:pt idx="29">
                  <c:v>3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3E-401C-AABA-B9DA71DAA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53056"/>
        <c:axId val="227105616"/>
      </c:lineChart>
      <c:dateAx>
        <c:axId val="40653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105616"/>
        <c:crosses val="autoZero"/>
        <c:auto val="1"/>
        <c:lblOffset val="100"/>
        <c:baseTimeUnit val="days"/>
      </c:dateAx>
      <c:valAx>
        <c:axId val="22710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5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15-4EE6-895E-DFAD425B4E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15-4EE6-895E-DFAD425B4E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15-4EE6-895E-DFAD425B4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311136"/>
        <c:axId val="343311464"/>
      </c:lineChart>
      <c:dateAx>
        <c:axId val="343311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11464"/>
        <c:crosses val="autoZero"/>
        <c:auto val="1"/>
        <c:lblOffset val="100"/>
        <c:baseTimeUnit val="days"/>
      </c:dateAx>
      <c:valAx>
        <c:axId val="34331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1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0B-4687-AF44-895DDFB7E0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0B-4687-AF44-895DDFB7E0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0B-4687-AF44-895DDFB7E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700744"/>
        <c:axId val="351695168"/>
      </c:barChart>
      <c:catAx>
        <c:axId val="35170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95168"/>
        <c:crosses val="autoZero"/>
        <c:auto val="1"/>
        <c:lblAlgn val="ctr"/>
        <c:lblOffset val="100"/>
        <c:noMultiLvlLbl val="0"/>
      </c:catAx>
      <c:valAx>
        <c:axId val="35169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1.7818558421624999</c:v>
                </c:pt>
                <c:pt idx="1">
                  <c:v>0.78322678707139004</c:v>
                </c:pt>
                <c:pt idx="2">
                  <c:v>0.40122490947292999</c:v>
                </c:pt>
                <c:pt idx="3">
                  <c:v>0.49820932739257001</c:v>
                </c:pt>
                <c:pt idx="4">
                  <c:v>0.87621261567347997</c:v>
                </c:pt>
                <c:pt idx="5">
                  <c:v>0.52975099468013997</c:v>
                </c:pt>
                <c:pt idx="6">
                  <c:v>1.2164652470432999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6D-4843-A312-1706C7D4EB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0.63560140643715002</c:v>
                </c:pt>
                <c:pt idx="1">
                  <c:v>0.90172327189830004</c:v>
                </c:pt>
                <c:pt idx="2">
                  <c:v>1.0179834075742</c:v>
                </c:pt>
                <c:pt idx="3">
                  <c:v>1.5675109153433</c:v>
                </c:pt>
                <c:pt idx="4">
                  <c:v>0.53483974730496997</c:v>
                </c:pt>
                <c:pt idx="6">
                  <c:v>1.4482149066883001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6D-4843-A312-1706C7D4EB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4.6711390338266998</c:v>
                </c:pt>
                <c:pt idx="1">
                  <c:v>3.1466297518900999</c:v>
                </c:pt>
                <c:pt idx="2">
                  <c:v>2.8537961878394</c:v>
                </c:pt>
                <c:pt idx="3">
                  <c:v>3.0756397969687002</c:v>
                </c:pt>
                <c:pt idx="4">
                  <c:v>3.4714087956554001</c:v>
                </c:pt>
                <c:pt idx="5">
                  <c:v>2.8537961878394</c:v>
                </c:pt>
                <c:pt idx="6">
                  <c:v>4.9692968444965002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6D-4843-A312-1706C7D4E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697464"/>
        <c:axId val="351698776"/>
      </c:barChart>
      <c:catAx>
        <c:axId val="35169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98776"/>
        <c:crosses val="autoZero"/>
        <c:auto val="1"/>
        <c:lblAlgn val="ctr"/>
        <c:lblOffset val="100"/>
        <c:noMultiLvlLbl val="0"/>
      </c:catAx>
      <c:valAx>
        <c:axId val="35169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9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62-472B-825D-E245CDEB74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21</c:v>
                </c:pt>
                <c:pt idx="1">
                  <c:v>3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62-472B-825D-E245CDEB74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</c:v>
                </c:pt>
                <c:pt idx="1">
                  <c:v>27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62-472B-825D-E245CDEB7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700088"/>
        <c:axId val="351702056"/>
      </c:barChart>
      <c:catAx>
        <c:axId val="35170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2056"/>
        <c:crosses val="autoZero"/>
        <c:auto val="1"/>
        <c:lblAlgn val="ctr"/>
        <c:lblOffset val="100"/>
        <c:noMultiLvlLbl val="0"/>
      </c:catAx>
      <c:valAx>
        <c:axId val="35170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0.81637723286377994</c:v>
                </c:pt>
                <c:pt idx="10">
                  <c:v>0.80729138938873002</c:v>
                </c:pt>
                <c:pt idx="11">
                  <c:v>0.68867854214802005</c:v>
                </c:pt>
                <c:pt idx="12">
                  <c:v>0.87500931653872005</c:v>
                </c:pt>
                <c:pt idx="13">
                  <c:v>0.49191324439144002</c:v>
                </c:pt>
                <c:pt idx="14">
                  <c:v>0.54110456883058999</c:v>
                </c:pt>
                <c:pt idx="15">
                  <c:v>1.4906461951255999E-3</c:v>
                </c:pt>
                <c:pt idx="16">
                  <c:v>0.16098978907356001</c:v>
                </c:pt>
                <c:pt idx="17">
                  <c:v>1.3547489503365999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D7-4D22-A37D-63AE9C757D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1.6007130383113</c:v>
                </c:pt>
                <c:pt idx="11">
                  <c:v>1.4485402279694</c:v>
                </c:pt>
                <c:pt idx="12">
                  <c:v>0.52357986865707995</c:v>
                </c:pt>
                <c:pt idx="13">
                  <c:v>1.1162962587228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1.4286964475731001</c:v>
                </c:pt>
                <c:pt idx="19">
                  <c:v>2.3036064956050999</c:v>
                </c:pt>
                <c:pt idx="20">
                  <c:v>0</c:v>
                </c:pt>
                <c:pt idx="21">
                  <c:v>0</c:v>
                </c:pt>
                <c:pt idx="22">
                  <c:v>0.22753458308273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D7-4D22-A37D-63AE9C757D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2.6318593500266001</c:v>
                </c:pt>
                <c:pt idx="10">
                  <c:v>5.7041378085597998</c:v>
                </c:pt>
                <c:pt idx="11">
                  <c:v>3.0900372935534999</c:v>
                </c:pt>
                <c:pt idx="12">
                  <c:v>2.0245071923281999</c:v>
                </c:pt>
                <c:pt idx="13">
                  <c:v>6.0948321790091002</c:v>
                </c:pt>
                <c:pt idx="14">
                  <c:v>2.1061978334221001</c:v>
                </c:pt>
                <c:pt idx="15">
                  <c:v>4.3509145800036002</c:v>
                </c:pt>
                <c:pt idx="16">
                  <c:v>3.6547682472030001</c:v>
                </c:pt>
                <c:pt idx="17">
                  <c:v>3.7187000532765002</c:v>
                </c:pt>
                <c:pt idx="18">
                  <c:v>3.7027171017581</c:v>
                </c:pt>
                <c:pt idx="19">
                  <c:v>2.9664358018114001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D7-4D22-A37D-63AE9C757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05008"/>
        <c:axId val="351707304"/>
      </c:lineChart>
      <c:catAx>
        <c:axId val="35170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7304"/>
        <c:crosses val="autoZero"/>
        <c:auto val="1"/>
        <c:lblAlgn val="ctr"/>
        <c:lblOffset val="100"/>
        <c:noMultiLvlLbl val="0"/>
      </c:catAx>
      <c:valAx>
        <c:axId val="35170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7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5A-4EAB-9F1F-DD4A2D713B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5A-4EAB-9F1F-DD4A2D713B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5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5A-4EAB-9F1F-DD4A2D713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06976"/>
        <c:axId val="351707632"/>
      </c:lineChart>
      <c:catAx>
        <c:axId val="35170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7632"/>
        <c:crosses val="autoZero"/>
        <c:auto val="1"/>
        <c:lblAlgn val="ctr"/>
        <c:lblOffset val="100"/>
        <c:noMultiLvlLbl val="0"/>
      </c:catAx>
      <c:valAx>
        <c:axId val="35170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0.91137285855005001</c:v>
                </c:pt>
                <c:pt idx="3">
                  <c:v>0</c:v>
                </c:pt>
                <c:pt idx="4">
                  <c:v>0.65539205576394999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24-46E2-99B4-976D708811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1.0893146959108999</c:v>
                </c:pt>
                <c:pt idx="3">
                  <c:v>0</c:v>
                </c:pt>
                <c:pt idx="4">
                  <c:v>1.0827463454907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24-46E2-99B4-976D708811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3.3592645000733001</c:v>
                </c:pt>
                <c:pt idx="2">
                  <c:v>3.8049373716166999</c:v>
                </c:pt>
                <c:pt idx="3">
                  <c:v>0</c:v>
                </c:pt>
                <c:pt idx="4">
                  <c:v>3.2429661371032998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24-46E2-99B4-976D70881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711240"/>
        <c:axId val="351711568"/>
      </c:barChart>
      <c:catAx>
        <c:axId val="35171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11568"/>
        <c:crosses val="autoZero"/>
        <c:auto val="1"/>
        <c:lblAlgn val="ctr"/>
        <c:lblOffset val="100"/>
        <c:noMultiLvlLbl val="0"/>
      </c:catAx>
      <c:valAx>
        <c:axId val="35171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1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7071</c:v>
                </c:pt>
                <c:pt idx="1">
                  <c:v>19101</c:v>
                </c:pt>
                <c:pt idx="2">
                  <c:v>5867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CB-479E-968A-435B46DEF3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671</c:v>
                </c:pt>
                <c:pt idx="1">
                  <c:v>2928</c:v>
                </c:pt>
                <c:pt idx="2">
                  <c:v>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CB-479E-968A-435B46DEF3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</c:v>
                </c:pt>
                <c:pt idx="1">
                  <c:v>214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CB-479E-968A-435B46DEF3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10</c:v>
                </c:pt>
                <c:pt idx="1">
                  <c:v>196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CB-479E-968A-435B46DEF3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CB-479E-968A-435B46DEF3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3</c:v>
                </c:pt>
                <c:pt idx="1">
                  <c:v>47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CB-479E-968A-435B46DEF3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201</c:v>
                </c:pt>
                <c:pt idx="1">
                  <c:v>2038</c:v>
                </c:pt>
                <c:pt idx="2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CB-479E-968A-435B46DEF3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8749</c:v>
                </c:pt>
                <c:pt idx="1">
                  <c:v>19832</c:v>
                </c:pt>
                <c:pt idx="2">
                  <c:v>2230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4CB-479E-968A-435B46DEF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172472"/>
        <c:axId val="284173784"/>
      </c:barChart>
      <c:catAx>
        <c:axId val="28417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73784"/>
        <c:crosses val="autoZero"/>
        <c:auto val="1"/>
        <c:lblAlgn val="ctr"/>
        <c:lblOffset val="100"/>
        <c:noMultiLvlLbl val="0"/>
      </c:catAx>
      <c:valAx>
        <c:axId val="28417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7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4-49CE-924E-302140D5CB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24-49CE-924E-302140D5CB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24-49CE-924E-302140D5C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875800"/>
        <c:axId val="284873176"/>
      </c:barChart>
      <c:catAx>
        <c:axId val="28487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3176"/>
        <c:crosses val="autoZero"/>
        <c:auto val="1"/>
        <c:lblAlgn val="ctr"/>
        <c:lblOffset val="100"/>
        <c:noMultiLvlLbl val="0"/>
      </c:catAx>
      <c:valAx>
        <c:axId val="28487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F149-3D4C-4B01-8F6E-6F64CBE215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497154-3876-4BDE-9B0B-A487F32CB5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00572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AF2F7-8B4F-427D-A0E6-E1B89466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75F6A-52D5-4236-91EF-B607892E5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761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59255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0707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4481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64880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024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6429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4109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6645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105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5813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2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Ministerio de Agroindustria de la Nación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78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Ministerio de Producción de la Nación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52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Ricardo Buryaile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79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C8ADA-D468-4E0F-9BA9-064167FE5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9895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CA7F9-9581-4DC5-BA16-95651F09B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BAB3E7-DDF8-4B67-90A7-62DAAA1E23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044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12C92-FD93-472F-ACDD-18AAF0947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CF911-7760-4D66-8161-0F623A8F9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373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588CF-3858-4995-A947-0693A8363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EC4FB-7146-4889-BE45-A5CD51A0DD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1516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0C719-4CAD-4C6B-B403-BC6A46EBD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D8D39-E162-455F-999A-9086DBCA0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490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B5456-7AD4-4190-9069-8D1132BCA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037392-D0CC-465A-9233-BA0F0B4064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200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D357C-DA61-407C-8E91-222075955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F86F6-FB4B-4778-8234-EB48BD60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38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3D1AF-6346-42C4-873A-7D6F17182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95136-40CF-4BC1-9BE4-564F54205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7723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8BFDF-AC8C-4E8D-A948-04E278A7D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6BB0A-F860-4613-B57C-F5F59DDA1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7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57577-90B1-474E-8E49-905480960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153880-93A9-473B-9C19-4A7CF63FDF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8893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CA1B4-9561-457B-9D28-CE388CE07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F62A8-BDEC-4282-A095-9D71FDC7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96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95F22-6DF4-40A0-9723-5E341CDF0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B9254-231B-40D3-A520-B638D65F45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14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5524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47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219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16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523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520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2402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831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1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- 2017-08-24 18:21:52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Ceibo bicicletas aplicó a Fondo Semilla para duplicar su producción de bicicletas de carga. Pedí un préstamo vos también y empezá a crecer → goo.gl/HwfHMo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6.3927%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54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- 2017-08-07 17:41:54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CULTIVAR TUS PROPIOS ALIMENTOS
No te pierdas estos tutoriales paso a paso y muchos consejos más en nuestro sitio → http://www.agroindustria.gob.ar/nuestrahuerta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1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- 2017-08-16 19:11:41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AVIONES ARGENTINOS AL MUNDO 🛩  🌎
FAdeA Fábrica Argentina de Aviones "Brig. San Martín" vuelve a exportar aviones después de 25 años. La empresa instalada en Córdoba vendió dos unidades por unos 500.000 dólares a una compañía de Colombia. Es la primera exportación desde 1992 y la primera venta de unidades civiles en sus casi 90 años de historia. Conocé más -&gt; https://goo.gl/FQdwsi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420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78437-F808-404D-9F98-BB40260F0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21299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C894F-2B05-41BE-A6E3-293225AA5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3EB99D-2DEE-4C21-BD1C-E996FD7F9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0772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89109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59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74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391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66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73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809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669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80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- 2017-08-31 18:03:41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Matías no tenía trabajo y tuvo la idea de hacer espejos led para su pareja Julieta, que es maquilladora. Hoy Espejos LedShine produce 180 unidades por mes y va a empezar a exportar al Mercosur. Animate a emprender, entrá a www.produccion.gob.ar/soy-emprendedor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41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- 2017-08-15 18:07:13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Sandwichería Cleo es una #PyME de #Salta que recibió un préstamo del BICE - Banco de Inversión y Comercio Exterior para aumentar su producción y empezar a vender sus sandwiches en otras provincias. Vos también podés conseguir un crédito a tasas bajas y plazos de hasta 7 años para empezar a crecer → www.primercreditopyme.com.ar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6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- 2017-08-10 13:38:02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Hilanderia Warmi, de la que Rosario Quispe forma parte, es una de las 12 iniciativas nominadas a los Premios VIVA Idea que reconoce a emprendedores sociales y organizaciones innovadoras que generan un impacto positivo en América Latina.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355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24687-6AA4-4393-8769-2A4DA9FF0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171449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1CDFF-2ACD-424B-A989-D73F5BFED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839F2-63FF-43A2-BA30-834C1C10C8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6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57729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423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956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755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491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966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481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5029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36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- 2017-08-22 18:07:55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Científicos y profesionales argentinos produjeron este año 12 millones de vacunas antigripales en el laboratorio farmacéutico Sinergium Biotech de Garín, partido de Escobar.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48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- 2017-08-10 18:16:38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cómo se construye un barco en el astillero Tecnao.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7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- 2017-08-02 10:52:05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Rafaela, Santa Fe, a los mejores motores del mundo 🚗💪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91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- 2017-08-20 11:05:00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¿ALGUNA VEZ JUGASTE CON RASTI?
#DíaDelNiño Un inmigrante italiano empezó un emprendimiento en 1965. Hoy es Rasti, una empresa familiar que emplea a 86 personas en #LomasDelMirador.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357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4AE25-1517-48B4-90EF-7999C3D83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2975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A69DD-E707-416A-A99B-2F636255B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68C4B-BF44-48CF-BB25-394038E2A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313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1695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104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698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54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826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6861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836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791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67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- 2017-08-04 12:18:37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EL TERMO SOLAR
Solarmate es una #PyME de #SanMartín que recibió financiamiento para producir más termos que funcionan en base a energía solar. ¿Tenés un emprendimiento? Aplicá vos también a #PACemprendedores → www.produccion.gob.ar/pacemprendedores/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5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- 2017-08-13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LA FALTA DE NUTRIENTES EN LAS PLANTAS DE TU JARDÍN 
Para saber si a tus plantas les hace falta nutrientes, tenés que prestarle mucha atención a sus hojas. Aprendé a identificar los signos más comunes con esta guía visual. Más tips en www.agroindustria.gob.ar/nuestrahuerta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3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- 2017-08-07 18:23:54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Todas las mañanas, la PyME Lácteos San Bernardo recibe leche de 9 tambos para que sus 15 trabajadores produzcan unos 1.800 kilos de dulce de leche que se distribuyen en todo el 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32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58FDC-B1B2-4E19-A08E-A7D955933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74060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0E6D6-6337-4ABE-855D-D5FD26B24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DD5AE-C375-46BA-9382-D00A6F70F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33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39617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486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899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0189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2053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9721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155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05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9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- 2017-08-02 18:38:55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TENÉS UNA PYME, TENÉS BENEFICIOS
Si todavía no estás registrado como #PyME, hacelo acá www.produccion.gob.ar/pymes y pagá menos impuestos.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36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- 2017-08-06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 130 AÑOS EN EDUCACIÓN AGROPECUARIA
El 6 de agosto de 1883 comenzaron a dictarse las clases en el primer instituto con formación agronómica-veterinaria "Santa Catalina" de la provincia de Buenos Aires, es por eso que hoy celebramos el día de la Enseñanza Agropecuaria, del Ingeniero Agrónomo y del Médico Veterinario, profesionales que trabajan incansablemente por el desarrollo de nuestra agroindustria.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68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- 2017-08-14 18:14:00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la historia de la #PyME cervecera Jarva Brewing Company Si tenés una cervecería, la ley PyME te permite pagar menos impuestos. Conocé los beneficios www.produccion.gob.ar/pymes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06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F38E8-50A9-47B9-B385-D4AC30988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79075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C300-336B-43C3-9DC1-78B1FF981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5FE5C-1CAD-4627-85F0-57FC97C28B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3171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8926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439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668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916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764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590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8468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6039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0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- 2017-08-17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ORGULLO EN EL MUNDO
West African Rice Company es un emprendimiento argentino en África Occidental destinado a asociar a pequeños productores mediante transferencia tecnológica. El aporte nacional en esa región permite que países que importaban la mayor parte de sus alimentos comiencen a nutrir su mercado interno y que su producción sea más sustentable.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26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- 2017-08-31 12:27:27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 industria celebra su día 💪🏻🔩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9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- 2017-08-30 18:11:50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Computadoras más baratas para las #PyMEs. Las ventas crecieron 77% en julio de este año en relación al mismo mes de 2016.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9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95CC9-9131-4D3D-8CF4-0F1151179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771254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0F559-7763-47C3-99F4-A7F9AB284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D162F-8CCE-4676-9595-6738CE02A1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840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047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732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072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884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243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179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3919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4983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83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- 2017-08-11 09:30:00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APRENDÉ A HACER TU PROPIO COMPOSTAJE
¿Sabías? El 50% de la basura está compuesta por residuos orgánicos que podemos aprovechar para hacer abono natural. Enterate cómo hacer tu propio compostaje y más en nuestro sitio 🍃 → www.agroindustria.gob.ar/nuestrahuerta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02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Buryaile - 2017-08-14 10:39:19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Formosa empezó a cambiar!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14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- 2017-08-01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NOROESTE CELEBRA A LA MADRE TIERRA
Para los pueblos originarios, todo lo esencial viene de la tierra y en agradecimiento por los alimentos que nos da, cavan profundos pozos donde se dejan las ofrendas: comida, bebida y otros productos de la naturaleza.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146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44876-05A4-4FB8-99C3-42AEAB00A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4416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EFEE-0CF7-4DE8-8157-F3536B673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05702-AF00-4D6F-BC79-6DF55CA98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257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51195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2203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512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1827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931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320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7409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6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79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- 2017-08-23 12:41:25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¿SOS MONOTRIBUTISTA? HAY UN PRÉSTAMO PARA VOS
Si realizás una actividad productiva accedé a préstamos con una tasa bonificada del 12% a través de Internet y desde cualquier lugar del país. La aprobación es online. Conocé más en goo.gl/fUd0fV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5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- 2017-08-01 12:34:45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Metalúrgica Roma es una #PyME autopartista de #Córdoba que está creciendo junto a todo el sector automotriz de la provincia. La empresa pidió un préstamo del BICE - Banco de Inversión y Comercio Exterior, si vos también necesitas uno entrá a www.primercreditopyme.com.ar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159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821AE-CBF3-45D9-AD6C-BFBD30986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1446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EE47D-814C-4C1A-A050-A698D63A6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610C22-1E49-4CFB-9D7E-AE60EA3A0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4039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1034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2224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971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191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0980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2246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58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941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84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- 2017-08-22 12:18:01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EXPERTO VA A TRABAJAR CON VOS PARA QUE TU PyME CREZCA
Elegí un especialista para que visite tu empresa y te acompañe en la implementación de un plan de mejoras en ventas, comunicación, comercio o el área que prefieras. Sumale un experto a tu PyME y empezá a crecer → goo.gl/u7XZcs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204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FBFD7-D1AB-4457-A826-421549D3AF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22685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408E-2E1E-46F3-8A0A-076F18DAE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05AF3C-9C74-4B0B-A7E0-D050872A34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6795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71EC8-1F13-4CC9-9553-C5E94CFA1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2AECF-A090-499E-97A9-28F60745A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3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114D8-9D46-439D-A229-0F555F4E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0B1655-C138-4882-8301-CC4C32DC1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857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3FDA6-90A8-46A8-AA79-40713CE02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08C4E-3B16-4379-B1E3-0F95F44B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179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941C8-1830-4CE8-87C4-350FA7F17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30572F-6E86-4837-98F9-B69935664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0005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2820D-5219-46F5-A731-26BB7EBD1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25DB5-4918-4601-9FA0-C41FEAC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96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16765-87A6-4087-9BAA-710EB91C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F8703-8A44-4C91-85F0-D7AE05E4CA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0947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41BC4-67E8-4B1E-B456-9D0953459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51C4F-3831-4544-8919-D674DBAC2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715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CA830-7964-40B5-93A7-2F3D14E6E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0BD5F0-E3AB-4B94-AAAB-E697B0595C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1622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478D3-5696-4EB5-B466-E1BC48818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2FFE3-C02A-45F5-98FC-E3E8762E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99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FA8D-1817-4C78-AD3C-F4586FD3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F5778A-1217-4BB0-A9A0-6C628ECF62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544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03D43-796B-42FB-92CD-3ED8FDDA3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E5224-5979-409C-8A79-5C4C5AC56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02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79804-B3AD-4018-BC9E-EA000177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3B9D48-F0CF-48F7-8A3E-6A6813AB9D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4009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D8405-2EB6-4D00-AB6A-BF2541DEA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B23B5-B844-4AEF-9455-2F22E5DBA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919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9FC5F-02D5-4FF9-8B9E-06D7F9F99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0A4C0C-D38D-4461-91B3-924B3794B9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50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F6A76-5DC1-456F-A775-76C67A576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1AC9A-EA07-468A-8CD7-712B3293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533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FED1A-F1E0-400C-B97C-283595B36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483123-F82C-4A89-B18A-90F7CBAFB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488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87111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7131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854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708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92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8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Radan 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(27), Ricardo Buryaile (26)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77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López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(22)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9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Nelson Rufino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4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Luna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76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Monica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(1), Ricardo Buryaile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81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Raul Nulhem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25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Manuel Montagnino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83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Oz Ar 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1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Agustin Eduardo Gorosito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(2), Ministerio de Producción de la Nación Argentina (3), Ricardo Buryaile (4)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283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2DFDC-00D6-4BE5-A5F0-CE71D80AD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71342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4C2F-5DA0-4E41-A66E-28DD29941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BA937-7411-4530-BFE1-C6C1289600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914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39694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054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659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9371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1097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4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Buryaile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5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Belén Rossini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84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Damian Richard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8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Montenegro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2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Marta Laura Mack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8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Création de contenu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(1), Ministerio de Producción de la Nación Argentina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674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272AF-F190-45CA-8560-64BA517BC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542527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E9679-F42E-475B-9128-7F668136D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B419A8-2210-4630-880D-A58D2F248C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7553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32E0E-769A-470E-81AE-150AC1C1F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985B8-66EE-4C3A-A7B8-2FEBC80B5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743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1166</Words>
  <Application>Microsoft Office PowerPoint</Application>
  <PresentationFormat>On-screen Show (4:3)</PresentationFormat>
  <Paragraphs>465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2017-09-01T21:37:53Z</dcterms:created>
  <dcterms:modified xsi:type="dcterms:W3CDTF">2017-09-01T21:38:55Z</dcterms:modified>
</cp:coreProperties>
</file>