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2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20.2636</c:v>
                </c:pt>
                <c:pt idx="1">
                  <c:v>43.103400000000001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42.936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67-4C7F-889A-10EC32AF0A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69.856099999999998</c:v>
                </c:pt>
                <c:pt idx="1">
                  <c:v>83.620699999999999</c:v>
                </c:pt>
                <c:pt idx="2">
                  <c:v>0</c:v>
                </c:pt>
                <c:pt idx="3">
                  <c:v>7.0437000000000003</c:v>
                </c:pt>
                <c:pt idx="4">
                  <c:v>94.542400000000001</c:v>
                </c:pt>
                <c:pt idx="5">
                  <c:v>51.776299999999999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67-4C7F-889A-10EC32AF0A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3.2029000000000001</c:v>
                </c:pt>
                <c:pt idx="4">
                  <c:v>76.574299999999994</c:v>
                </c:pt>
                <c:pt idx="5">
                  <c:v>42.527900000000002</c:v>
                </c:pt>
                <c:pt idx="6">
                  <c:v>48.857900000000001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67-4C7F-889A-10EC32AF0A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5073280"/>
        <c:axId val="295071640"/>
      </c:radarChart>
      <c:catAx>
        <c:axId val="29507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71640"/>
        <c:crosses val="autoZero"/>
        <c:auto val="1"/>
        <c:lblAlgn val="ctr"/>
        <c:lblOffset val="100"/>
        <c:noMultiLvlLbl val="0"/>
      </c:catAx>
      <c:valAx>
        <c:axId val="295071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73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34935</c:v>
                </c:pt>
                <c:pt idx="1">
                  <c:v>34975</c:v>
                </c:pt>
                <c:pt idx="2">
                  <c:v>35003</c:v>
                </c:pt>
                <c:pt idx="3">
                  <c:v>35038</c:v>
                </c:pt>
                <c:pt idx="4">
                  <c:v>35069</c:v>
                </c:pt>
                <c:pt idx="5">
                  <c:v>35086</c:v>
                </c:pt>
                <c:pt idx="6">
                  <c:v>35108</c:v>
                </c:pt>
                <c:pt idx="7">
                  <c:v>35137</c:v>
                </c:pt>
                <c:pt idx="8">
                  <c:v>35149</c:v>
                </c:pt>
                <c:pt idx="9">
                  <c:v>35154</c:v>
                </c:pt>
                <c:pt idx="10">
                  <c:v>35181</c:v>
                </c:pt>
                <c:pt idx="11">
                  <c:v>35201</c:v>
                </c:pt>
                <c:pt idx="12">
                  <c:v>35232</c:v>
                </c:pt>
                <c:pt idx="13">
                  <c:v>35298</c:v>
                </c:pt>
                <c:pt idx="14">
                  <c:v>35336</c:v>
                </c:pt>
                <c:pt idx="15">
                  <c:v>35386</c:v>
                </c:pt>
                <c:pt idx="16">
                  <c:v>35428</c:v>
                </c:pt>
                <c:pt idx="17">
                  <c:v>35457</c:v>
                </c:pt>
                <c:pt idx="18">
                  <c:v>35489</c:v>
                </c:pt>
                <c:pt idx="19">
                  <c:v>35514</c:v>
                </c:pt>
                <c:pt idx="20">
                  <c:v>35532</c:v>
                </c:pt>
                <c:pt idx="21">
                  <c:v>35584</c:v>
                </c:pt>
                <c:pt idx="22">
                  <c:v>35652</c:v>
                </c:pt>
                <c:pt idx="23">
                  <c:v>35691</c:v>
                </c:pt>
                <c:pt idx="24">
                  <c:v>35745</c:v>
                </c:pt>
                <c:pt idx="25">
                  <c:v>35782</c:v>
                </c:pt>
                <c:pt idx="26">
                  <c:v>35806</c:v>
                </c:pt>
                <c:pt idx="27">
                  <c:v>35835</c:v>
                </c:pt>
                <c:pt idx="28">
                  <c:v>35863</c:v>
                </c:pt>
                <c:pt idx="29">
                  <c:v>35898</c:v>
                </c:pt>
                <c:pt idx="30">
                  <c:v>35928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66-4961-BF69-9AE6383EA4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116089</c:v>
                </c:pt>
                <c:pt idx="1">
                  <c:v>116408</c:v>
                </c:pt>
                <c:pt idx="2">
                  <c:v>116705</c:v>
                </c:pt>
                <c:pt idx="3">
                  <c:v>116968</c:v>
                </c:pt>
                <c:pt idx="4">
                  <c:v>117221</c:v>
                </c:pt>
                <c:pt idx="5">
                  <c:v>117459</c:v>
                </c:pt>
                <c:pt idx="6">
                  <c:v>117726</c:v>
                </c:pt>
                <c:pt idx="7">
                  <c:v>118017</c:v>
                </c:pt>
                <c:pt idx="8">
                  <c:v>118278</c:v>
                </c:pt>
                <c:pt idx="9">
                  <c:v>118451</c:v>
                </c:pt>
                <c:pt idx="10">
                  <c:v>118706</c:v>
                </c:pt>
                <c:pt idx="11">
                  <c:v>118886</c:v>
                </c:pt>
                <c:pt idx="12">
                  <c:v>119109</c:v>
                </c:pt>
                <c:pt idx="13">
                  <c:v>119445</c:v>
                </c:pt>
                <c:pt idx="14">
                  <c:v>119659</c:v>
                </c:pt>
                <c:pt idx="15">
                  <c:v>119875</c:v>
                </c:pt>
                <c:pt idx="16">
                  <c:v>120082</c:v>
                </c:pt>
                <c:pt idx="17">
                  <c:v>120332</c:v>
                </c:pt>
                <c:pt idx="18">
                  <c:v>120526</c:v>
                </c:pt>
                <c:pt idx="19">
                  <c:v>120724</c:v>
                </c:pt>
                <c:pt idx="20">
                  <c:v>120970</c:v>
                </c:pt>
                <c:pt idx="21">
                  <c:v>121239</c:v>
                </c:pt>
                <c:pt idx="22">
                  <c:v>121533</c:v>
                </c:pt>
                <c:pt idx="23">
                  <c:v>121849</c:v>
                </c:pt>
                <c:pt idx="24">
                  <c:v>122140</c:v>
                </c:pt>
                <c:pt idx="25">
                  <c:v>122412</c:v>
                </c:pt>
                <c:pt idx="26">
                  <c:v>122750</c:v>
                </c:pt>
                <c:pt idx="27">
                  <c:v>123013</c:v>
                </c:pt>
                <c:pt idx="28">
                  <c:v>123239</c:v>
                </c:pt>
                <c:pt idx="29">
                  <c:v>123502</c:v>
                </c:pt>
                <c:pt idx="30">
                  <c:v>123857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66-4961-BF69-9AE6383EA4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171670</c:v>
                </c:pt>
                <c:pt idx="1">
                  <c:v>171904</c:v>
                </c:pt>
                <c:pt idx="2">
                  <c:v>172173</c:v>
                </c:pt>
                <c:pt idx="3">
                  <c:v>172409</c:v>
                </c:pt>
                <c:pt idx="4">
                  <c:v>172633</c:v>
                </c:pt>
                <c:pt idx="5">
                  <c:v>172851</c:v>
                </c:pt>
                <c:pt idx="6">
                  <c:v>173053</c:v>
                </c:pt>
                <c:pt idx="7">
                  <c:v>173276</c:v>
                </c:pt>
                <c:pt idx="8">
                  <c:v>173403</c:v>
                </c:pt>
                <c:pt idx="9">
                  <c:v>173544</c:v>
                </c:pt>
                <c:pt idx="10">
                  <c:v>173741</c:v>
                </c:pt>
                <c:pt idx="11">
                  <c:v>173937</c:v>
                </c:pt>
                <c:pt idx="12">
                  <c:v>174146</c:v>
                </c:pt>
                <c:pt idx="13">
                  <c:v>174410</c:v>
                </c:pt>
                <c:pt idx="14">
                  <c:v>174618</c:v>
                </c:pt>
                <c:pt idx="15">
                  <c:v>174763</c:v>
                </c:pt>
                <c:pt idx="16">
                  <c:v>174959</c:v>
                </c:pt>
                <c:pt idx="17">
                  <c:v>175117</c:v>
                </c:pt>
                <c:pt idx="18">
                  <c:v>175242</c:v>
                </c:pt>
                <c:pt idx="19">
                  <c:v>175343</c:v>
                </c:pt>
                <c:pt idx="20">
                  <c:v>175472</c:v>
                </c:pt>
                <c:pt idx="21">
                  <c:v>175619</c:v>
                </c:pt>
                <c:pt idx="22">
                  <c:v>175805</c:v>
                </c:pt>
                <c:pt idx="23">
                  <c:v>176011</c:v>
                </c:pt>
                <c:pt idx="24">
                  <c:v>176195</c:v>
                </c:pt>
                <c:pt idx="25">
                  <c:v>176349</c:v>
                </c:pt>
                <c:pt idx="26">
                  <c:v>176567</c:v>
                </c:pt>
                <c:pt idx="27">
                  <c:v>176740</c:v>
                </c:pt>
                <c:pt idx="28">
                  <c:v>176903</c:v>
                </c:pt>
                <c:pt idx="29">
                  <c:v>177056</c:v>
                </c:pt>
                <c:pt idx="30">
                  <c:v>177303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266-4961-BF69-9AE6383EA4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071312"/>
        <c:axId val="295070984"/>
      </c:lineChart>
      <c:dateAx>
        <c:axId val="295071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70984"/>
        <c:crosses val="autoZero"/>
        <c:auto val="1"/>
        <c:lblOffset val="100"/>
        <c:baseTimeUnit val="days"/>
      </c:dateAx>
      <c:valAx>
        <c:axId val="295070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071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54</c:v>
                </c:pt>
                <c:pt idx="1">
                  <c:v>40</c:v>
                </c:pt>
                <c:pt idx="2">
                  <c:v>28</c:v>
                </c:pt>
                <c:pt idx="3">
                  <c:v>35</c:v>
                </c:pt>
                <c:pt idx="4">
                  <c:v>31</c:v>
                </c:pt>
                <c:pt idx="5">
                  <c:v>17</c:v>
                </c:pt>
                <c:pt idx="6">
                  <c:v>22</c:v>
                </c:pt>
                <c:pt idx="7">
                  <c:v>29</c:v>
                </c:pt>
                <c:pt idx="8">
                  <c:v>12</c:v>
                </c:pt>
                <c:pt idx="9">
                  <c:v>5</c:v>
                </c:pt>
                <c:pt idx="10">
                  <c:v>27</c:v>
                </c:pt>
                <c:pt idx="11">
                  <c:v>20</c:v>
                </c:pt>
                <c:pt idx="12">
                  <c:v>31</c:v>
                </c:pt>
                <c:pt idx="13">
                  <c:v>66</c:v>
                </c:pt>
                <c:pt idx="14">
                  <c:v>38</c:v>
                </c:pt>
                <c:pt idx="15">
                  <c:v>50</c:v>
                </c:pt>
                <c:pt idx="16">
                  <c:v>42</c:v>
                </c:pt>
                <c:pt idx="17">
                  <c:v>29</c:v>
                </c:pt>
                <c:pt idx="18">
                  <c:v>32</c:v>
                </c:pt>
                <c:pt idx="19">
                  <c:v>25</c:v>
                </c:pt>
                <c:pt idx="20">
                  <c:v>18</c:v>
                </c:pt>
                <c:pt idx="21">
                  <c:v>52</c:v>
                </c:pt>
                <c:pt idx="22">
                  <c:v>68</c:v>
                </c:pt>
                <c:pt idx="23">
                  <c:v>39</c:v>
                </c:pt>
                <c:pt idx="24">
                  <c:v>54</c:v>
                </c:pt>
                <c:pt idx="25">
                  <c:v>37</c:v>
                </c:pt>
                <c:pt idx="26">
                  <c:v>24</c:v>
                </c:pt>
                <c:pt idx="27">
                  <c:v>29</c:v>
                </c:pt>
                <c:pt idx="28">
                  <c:v>28</c:v>
                </c:pt>
                <c:pt idx="29">
                  <c:v>35</c:v>
                </c:pt>
                <c:pt idx="30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9F-42BC-947D-CE7A1C4323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325</c:v>
                </c:pt>
                <c:pt idx="1">
                  <c:v>319</c:v>
                </c:pt>
                <c:pt idx="2">
                  <c:v>297</c:v>
                </c:pt>
                <c:pt idx="3">
                  <c:v>263</c:v>
                </c:pt>
                <c:pt idx="4">
                  <c:v>253</c:v>
                </c:pt>
                <c:pt idx="5">
                  <c:v>238</c:v>
                </c:pt>
                <c:pt idx="6">
                  <c:v>267</c:v>
                </c:pt>
                <c:pt idx="7">
                  <c:v>291</c:v>
                </c:pt>
                <c:pt idx="8">
                  <c:v>261</c:v>
                </c:pt>
                <c:pt idx="9">
                  <c:v>173</c:v>
                </c:pt>
                <c:pt idx="10">
                  <c:v>255</c:v>
                </c:pt>
                <c:pt idx="11">
                  <c:v>180</c:v>
                </c:pt>
                <c:pt idx="12">
                  <c:v>223</c:v>
                </c:pt>
                <c:pt idx="13">
                  <c:v>336</c:v>
                </c:pt>
                <c:pt idx="14">
                  <c:v>214</c:v>
                </c:pt>
                <c:pt idx="15">
                  <c:v>216</c:v>
                </c:pt>
                <c:pt idx="16">
                  <c:v>207</c:v>
                </c:pt>
                <c:pt idx="17">
                  <c:v>250</c:v>
                </c:pt>
                <c:pt idx="18">
                  <c:v>194</c:v>
                </c:pt>
                <c:pt idx="19">
                  <c:v>198</c:v>
                </c:pt>
                <c:pt idx="20">
                  <c:v>246</c:v>
                </c:pt>
                <c:pt idx="21">
                  <c:v>269</c:v>
                </c:pt>
                <c:pt idx="22">
                  <c:v>294</c:v>
                </c:pt>
                <c:pt idx="23">
                  <c:v>316</c:v>
                </c:pt>
                <c:pt idx="24">
                  <c:v>291</c:v>
                </c:pt>
                <c:pt idx="25">
                  <c:v>272</c:v>
                </c:pt>
                <c:pt idx="26">
                  <c:v>338</c:v>
                </c:pt>
                <c:pt idx="27">
                  <c:v>263</c:v>
                </c:pt>
                <c:pt idx="28">
                  <c:v>226</c:v>
                </c:pt>
                <c:pt idx="29">
                  <c:v>263</c:v>
                </c:pt>
                <c:pt idx="30">
                  <c:v>355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9F-42BC-947D-CE7A1C4323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223</c:v>
                </c:pt>
                <c:pt idx="1">
                  <c:v>234</c:v>
                </c:pt>
                <c:pt idx="2">
                  <c:v>269</c:v>
                </c:pt>
                <c:pt idx="3">
                  <c:v>236</c:v>
                </c:pt>
                <c:pt idx="4">
                  <c:v>224</c:v>
                </c:pt>
                <c:pt idx="5">
                  <c:v>218</c:v>
                </c:pt>
                <c:pt idx="6">
                  <c:v>202</c:v>
                </c:pt>
                <c:pt idx="7">
                  <c:v>223</c:v>
                </c:pt>
                <c:pt idx="8">
                  <c:v>127</c:v>
                </c:pt>
                <c:pt idx="9">
                  <c:v>141</c:v>
                </c:pt>
                <c:pt idx="10">
                  <c:v>197</c:v>
                </c:pt>
                <c:pt idx="11">
                  <c:v>196</c:v>
                </c:pt>
                <c:pt idx="12">
                  <c:v>209</c:v>
                </c:pt>
                <c:pt idx="13">
                  <c:v>264</c:v>
                </c:pt>
                <c:pt idx="14">
                  <c:v>208</c:v>
                </c:pt>
                <c:pt idx="15">
                  <c:v>145</c:v>
                </c:pt>
                <c:pt idx="16">
                  <c:v>196</c:v>
                </c:pt>
                <c:pt idx="17">
                  <c:v>158</c:v>
                </c:pt>
                <c:pt idx="18">
                  <c:v>125</c:v>
                </c:pt>
                <c:pt idx="19">
                  <c:v>101</c:v>
                </c:pt>
                <c:pt idx="20">
                  <c:v>129</c:v>
                </c:pt>
                <c:pt idx="21">
                  <c:v>147</c:v>
                </c:pt>
                <c:pt idx="22">
                  <c:v>186</c:v>
                </c:pt>
                <c:pt idx="23">
                  <c:v>206</c:v>
                </c:pt>
                <c:pt idx="24">
                  <c:v>184</c:v>
                </c:pt>
                <c:pt idx="25">
                  <c:v>154</c:v>
                </c:pt>
                <c:pt idx="26">
                  <c:v>218</c:v>
                </c:pt>
                <c:pt idx="27">
                  <c:v>173</c:v>
                </c:pt>
                <c:pt idx="28">
                  <c:v>163</c:v>
                </c:pt>
                <c:pt idx="29">
                  <c:v>153</c:v>
                </c:pt>
                <c:pt idx="30">
                  <c:v>247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9F-42BC-947D-CE7A1C4323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600640"/>
        <c:axId val="299741656"/>
      </c:lineChart>
      <c:dateAx>
        <c:axId val="243600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741656"/>
        <c:crosses val="autoZero"/>
        <c:auto val="1"/>
        <c:lblOffset val="100"/>
        <c:baseTimeUnit val="days"/>
      </c:dateAx>
      <c:valAx>
        <c:axId val="299741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60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34</c:v>
                </c:pt>
                <c:pt idx="1">
                  <c:v>40</c:v>
                </c:pt>
                <c:pt idx="2">
                  <c:v>41</c:v>
                </c:pt>
                <c:pt idx="3">
                  <c:v>29</c:v>
                </c:pt>
                <c:pt idx="4">
                  <c:v>36</c:v>
                </c:pt>
                <c:pt idx="5">
                  <c:v>30</c:v>
                </c:pt>
                <c:pt idx="6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1F-4DBD-9460-E34D1EDDFB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278</c:v>
                </c:pt>
                <c:pt idx="1">
                  <c:v>265</c:v>
                </c:pt>
                <c:pt idx="2">
                  <c:v>271</c:v>
                </c:pt>
                <c:pt idx="3">
                  <c:v>270</c:v>
                </c:pt>
                <c:pt idx="4">
                  <c:v>265</c:v>
                </c:pt>
                <c:pt idx="5">
                  <c:v>225</c:v>
                </c:pt>
                <c:pt idx="6">
                  <c:v>249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1F-4DBD-9460-E34D1EDDFBE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192</c:v>
                </c:pt>
                <c:pt idx="1">
                  <c:v>193</c:v>
                </c:pt>
                <c:pt idx="2">
                  <c:v>169</c:v>
                </c:pt>
                <c:pt idx="3">
                  <c:v>212</c:v>
                </c:pt>
                <c:pt idx="4">
                  <c:v>194</c:v>
                </c:pt>
                <c:pt idx="5">
                  <c:v>175</c:v>
                </c:pt>
                <c:pt idx="6">
                  <c:v>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1F-4DBD-9460-E34D1EDDFB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739688"/>
        <c:axId val="299740344"/>
      </c:barChart>
      <c:catAx>
        <c:axId val="299739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740344"/>
        <c:crosses val="autoZero"/>
        <c:auto val="1"/>
        <c:lblAlgn val="ctr"/>
        <c:lblOffset val="100"/>
        <c:noMultiLvlLbl val="0"/>
      </c:catAx>
      <c:valAx>
        <c:axId val="299740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739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2</c:v>
                </c:pt>
                <c:pt idx="15">
                  <c:v>4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0</c:v>
                </c:pt>
                <c:pt idx="23">
                  <c:v>3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20-45F4-BEF7-D3FA1271DA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5</c:v>
                </c:pt>
                <c:pt idx="7">
                  <c:v>1</c:v>
                </c:pt>
                <c:pt idx="8">
                  <c:v>5</c:v>
                </c:pt>
                <c:pt idx="9">
                  <c:v>6</c:v>
                </c:pt>
                <c:pt idx="10">
                  <c:v>3</c:v>
                </c:pt>
                <c:pt idx="11">
                  <c:v>1</c:v>
                </c:pt>
                <c:pt idx="12">
                  <c:v>2</c:v>
                </c:pt>
                <c:pt idx="13">
                  <c:v>7</c:v>
                </c:pt>
                <c:pt idx="14">
                  <c:v>4</c:v>
                </c:pt>
                <c:pt idx="15">
                  <c:v>4</c:v>
                </c:pt>
                <c:pt idx="16">
                  <c:v>4</c:v>
                </c:pt>
                <c:pt idx="17">
                  <c:v>5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5</c:v>
                </c:pt>
                <c:pt idx="22">
                  <c:v>4</c:v>
                </c:pt>
                <c:pt idx="23">
                  <c:v>2</c:v>
                </c:pt>
                <c:pt idx="24">
                  <c:v>4</c:v>
                </c:pt>
                <c:pt idx="25">
                  <c:v>1</c:v>
                </c:pt>
                <c:pt idx="26">
                  <c:v>2</c:v>
                </c:pt>
                <c:pt idx="27">
                  <c:v>4</c:v>
                </c:pt>
                <c:pt idx="28">
                  <c:v>4</c:v>
                </c:pt>
                <c:pt idx="29">
                  <c:v>3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920-45F4-BEF7-D3FA1271DA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</c:v>
                </c:pt>
                <c:pt idx="1">
                  <c:v>5</c:v>
                </c:pt>
                <c:pt idx="2">
                  <c:v>6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7</c:v>
                </c:pt>
                <c:pt idx="10">
                  <c:v>5</c:v>
                </c:pt>
                <c:pt idx="11">
                  <c:v>0</c:v>
                </c:pt>
                <c:pt idx="12">
                  <c:v>0</c:v>
                </c:pt>
                <c:pt idx="13">
                  <c:v>6</c:v>
                </c:pt>
                <c:pt idx="14">
                  <c:v>4</c:v>
                </c:pt>
                <c:pt idx="15">
                  <c:v>5</c:v>
                </c:pt>
                <c:pt idx="16">
                  <c:v>6</c:v>
                </c:pt>
                <c:pt idx="17">
                  <c:v>8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6</c:v>
                </c:pt>
                <c:pt idx="22">
                  <c:v>6</c:v>
                </c:pt>
                <c:pt idx="23">
                  <c:v>6</c:v>
                </c:pt>
                <c:pt idx="24">
                  <c:v>4</c:v>
                </c:pt>
                <c:pt idx="25">
                  <c:v>1</c:v>
                </c:pt>
                <c:pt idx="26">
                  <c:v>1</c:v>
                </c:pt>
                <c:pt idx="27">
                  <c:v>6</c:v>
                </c:pt>
                <c:pt idx="28">
                  <c:v>3</c:v>
                </c:pt>
                <c:pt idx="29">
                  <c:v>6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920-45F4-BEF7-D3FA1271DA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743296"/>
        <c:axId val="299737064"/>
      </c:lineChart>
      <c:dateAx>
        <c:axId val="299743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737064"/>
        <c:crosses val="autoZero"/>
        <c:auto val="1"/>
        <c:lblOffset val="100"/>
        <c:baseTimeUnit val="days"/>
      </c:dateAx>
      <c:valAx>
        <c:axId val="299737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74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</c:v>
                </c:pt>
                <c:pt idx="1">
                  <c:v>97</c:v>
                </c:pt>
                <c:pt idx="2">
                  <c:v>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CE-42AD-B6F8-CA3FDE5DD8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49</c:v>
                </c:pt>
                <c:pt idx="1">
                  <c:v>12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CE-42AD-B6F8-CA3FDE5DD8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455168"/>
        <c:axId val="297453856"/>
      </c:barChart>
      <c:catAx>
        <c:axId val="297455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53856"/>
        <c:crosses val="autoZero"/>
        <c:auto val="1"/>
        <c:lblAlgn val="ctr"/>
        <c:lblOffset val="100"/>
        <c:noMultiLvlLbl val="0"/>
      </c:catAx>
      <c:valAx>
        <c:axId val="29745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5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9</c:v>
                </c:pt>
                <c:pt idx="2">
                  <c:v>8</c:v>
                </c:pt>
                <c:pt idx="3">
                  <c:v>12</c:v>
                </c:pt>
                <c:pt idx="4">
                  <c:v>7</c:v>
                </c:pt>
                <c:pt idx="5">
                  <c:v>4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79-4542-91D6-B8E9952712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</c:v>
                </c:pt>
                <c:pt idx="1">
                  <c:v>17</c:v>
                </c:pt>
                <c:pt idx="2">
                  <c:v>19</c:v>
                </c:pt>
                <c:pt idx="3">
                  <c:v>17</c:v>
                </c:pt>
                <c:pt idx="4">
                  <c:v>15</c:v>
                </c:pt>
                <c:pt idx="5">
                  <c:v>5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79-4542-91D6-B8E9952712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15</c:v>
                </c:pt>
                <c:pt idx="1">
                  <c:v>20</c:v>
                </c:pt>
                <c:pt idx="2">
                  <c:v>26</c:v>
                </c:pt>
                <c:pt idx="3">
                  <c:v>31</c:v>
                </c:pt>
                <c:pt idx="4">
                  <c:v>20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79-4542-91D6-B8E9952712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449264"/>
        <c:axId val="297442376"/>
      </c:barChart>
      <c:catAx>
        <c:axId val="29744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42376"/>
        <c:crosses val="autoZero"/>
        <c:auto val="1"/>
        <c:lblAlgn val="ctr"/>
        <c:lblOffset val="100"/>
        <c:noMultiLvlLbl val="0"/>
      </c:catAx>
      <c:valAx>
        <c:axId val="29744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4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0.59176051104023997</c:v>
                </c:pt>
                <c:pt idx="1">
                  <c:v>2.4934222698892001</c:v>
                </c:pt>
                <c:pt idx="2">
                  <c:v>0.61351641218141995</c:v>
                </c:pt>
                <c:pt idx="3">
                  <c:v>0.92880057953017003</c:v>
                </c:pt>
                <c:pt idx="4">
                  <c:v>0.74148143070838002</c:v>
                </c:pt>
                <c:pt idx="5">
                  <c:v>0.85094973328441004</c:v>
                </c:pt>
                <c:pt idx="6">
                  <c:v>0.95477326151029995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27-4592-9F3A-FC49600EB9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5.8934828963967997E-2</c:v>
                </c:pt>
                <c:pt idx="1">
                  <c:v>9.1098928631490994E-2</c:v>
                </c:pt>
                <c:pt idx="2">
                  <c:v>8.5019129304093E-2</c:v>
                </c:pt>
                <c:pt idx="3">
                  <c:v>6.7417129638481996E-2</c:v>
                </c:pt>
                <c:pt idx="4">
                  <c:v>7.9351187350487004E-2</c:v>
                </c:pt>
                <c:pt idx="5">
                  <c:v>7.0515866069865998E-2</c:v>
                </c:pt>
                <c:pt idx="6">
                  <c:v>0.10442825826287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27-4592-9F3A-FC49600EB9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3.0527759629234999E-2</c:v>
                </c:pt>
                <c:pt idx="1">
                  <c:v>3.5275036392605E-2</c:v>
                </c:pt>
                <c:pt idx="2">
                  <c:v>3.1962008854138003E-2</c:v>
                </c:pt>
                <c:pt idx="3">
                  <c:v>4.5479201030269999E-2</c:v>
                </c:pt>
                <c:pt idx="4">
                  <c:v>3.3011244455143002E-2</c:v>
                </c:pt>
                <c:pt idx="5">
                  <c:v>2.1491695608816998E-2</c:v>
                </c:pt>
                <c:pt idx="6">
                  <c:v>1.0316013892232001E-2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27-4592-9F3A-FC49600EB9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443032"/>
        <c:axId val="297440080"/>
      </c:barChart>
      <c:catAx>
        <c:axId val="297443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40080"/>
        <c:crosses val="autoZero"/>
        <c:auto val="1"/>
        <c:lblAlgn val="ctr"/>
        <c:lblOffset val="100"/>
        <c:noMultiLvlLbl val="0"/>
      </c:catAx>
      <c:valAx>
        <c:axId val="29744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43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5</c:v>
                </c:pt>
                <c:pt idx="10">
                  <c:v>2</c:v>
                </c:pt>
                <c:pt idx="11">
                  <c:v>4</c:v>
                </c:pt>
                <c:pt idx="12">
                  <c:v>6</c:v>
                </c:pt>
                <c:pt idx="13">
                  <c:v>2</c:v>
                </c:pt>
                <c:pt idx="14">
                  <c:v>8</c:v>
                </c:pt>
                <c:pt idx="15">
                  <c:v>1</c:v>
                </c:pt>
                <c:pt idx="16">
                  <c:v>3</c:v>
                </c:pt>
                <c:pt idx="17">
                  <c:v>8</c:v>
                </c:pt>
                <c:pt idx="18">
                  <c:v>3</c:v>
                </c:pt>
                <c:pt idx="19">
                  <c:v>5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1F-4FFD-8CDD-ACE24F97F4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</c:v>
                </c:pt>
                <c:pt idx="10">
                  <c:v>3</c:v>
                </c:pt>
                <c:pt idx="11">
                  <c:v>16</c:v>
                </c:pt>
                <c:pt idx="12">
                  <c:v>10</c:v>
                </c:pt>
                <c:pt idx="13">
                  <c:v>12</c:v>
                </c:pt>
                <c:pt idx="14">
                  <c:v>6</c:v>
                </c:pt>
                <c:pt idx="15">
                  <c:v>11</c:v>
                </c:pt>
                <c:pt idx="16">
                  <c:v>6</c:v>
                </c:pt>
                <c:pt idx="17">
                  <c:v>13</c:v>
                </c:pt>
                <c:pt idx="18">
                  <c:v>3</c:v>
                </c:pt>
                <c:pt idx="19">
                  <c:v>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1F-4FFD-8CDD-ACE24F97F4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19</c:v>
                </c:pt>
                <c:pt idx="10">
                  <c:v>13</c:v>
                </c:pt>
                <c:pt idx="11">
                  <c:v>8</c:v>
                </c:pt>
                <c:pt idx="12">
                  <c:v>9</c:v>
                </c:pt>
                <c:pt idx="13">
                  <c:v>10</c:v>
                </c:pt>
                <c:pt idx="14">
                  <c:v>3</c:v>
                </c:pt>
                <c:pt idx="15">
                  <c:v>11</c:v>
                </c:pt>
                <c:pt idx="16">
                  <c:v>7</c:v>
                </c:pt>
                <c:pt idx="17">
                  <c:v>6</c:v>
                </c:pt>
                <c:pt idx="18">
                  <c:v>15</c:v>
                </c:pt>
                <c:pt idx="19">
                  <c:v>12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81F-4FFD-8CDD-ACE24F97F4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448280"/>
        <c:axId val="297444344"/>
      </c:lineChart>
      <c:catAx>
        <c:axId val="297448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44344"/>
        <c:crosses val="autoZero"/>
        <c:auto val="1"/>
        <c:lblAlgn val="ctr"/>
        <c:lblOffset val="100"/>
        <c:noMultiLvlLbl val="0"/>
      </c:catAx>
      <c:valAx>
        <c:axId val="297444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48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0.53081853347262997</c:v>
                </c:pt>
                <c:pt idx="9">
                  <c:v>3.5700369878872</c:v>
                </c:pt>
                <c:pt idx="10">
                  <c:v>4.5896038625518996</c:v>
                </c:pt>
                <c:pt idx="11">
                  <c:v>1.0178727729621</c:v>
                </c:pt>
                <c:pt idx="12">
                  <c:v>0.90634441087613005</c:v>
                </c:pt>
                <c:pt idx="13">
                  <c:v>0.37693762882232001</c:v>
                </c:pt>
                <c:pt idx="14">
                  <c:v>0.84599203772200005</c:v>
                </c:pt>
                <c:pt idx="15">
                  <c:v>0.35858486037777998</c:v>
                </c:pt>
                <c:pt idx="16">
                  <c:v>0.4621132977572</c:v>
                </c:pt>
                <c:pt idx="17">
                  <c:v>0.52093627354094996</c:v>
                </c:pt>
                <c:pt idx="18">
                  <c:v>0.49787766703371999</c:v>
                </c:pt>
                <c:pt idx="19">
                  <c:v>0.50710110963662003</c:v>
                </c:pt>
                <c:pt idx="20">
                  <c:v>0.26258576389868998</c:v>
                </c:pt>
                <c:pt idx="21">
                  <c:v>0.77363977750797996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12-417C-9363-4074189910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0.11842214994579001</c:v>
                </c:pt>
                <c:pt idx="10">
                  <c:v>4.3087871459150003E-2</c:v>
                </c:pt>
                <c:pt idx="11">
                  <c:v>7.9747310482862002E-2</c:v>
                </c:pt>
                <c:pt idx="12">
                  <c:v>0.11667083646067999</c:v>
                </c:pt>
                <c:pt idx="13">
                  <c:v>6.6299724793595E-2</c:v>
                </c:pt>
                <c:pt idx="14">
                  <c:v>3.2107413893754003E-2</c:v>
                </c:pt>
                <c:pt idx="15">
                  <c:v>9.1053138338601999E-2</c:v>
                </c:pt>
                <c:pt idx="16">
                  <c:v>4.4060823395324002E-2</c:v>
                </c:pt>
                <c:pt idx="17">
                  <c:v>7.2554415811858994E-2</c:v>
                </c:pt>
                <c:pt idx="18">
                  <c:v>0.10452283657187</c:v>
                </c:pt>
                <c:pt idx="19">
                  <c:v>6.2176261825999002E-2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412-417C-9363-4074189910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1.1465325987880999E-2</c:v>
                </c:pt>
                <c:pt idx="9">
                  <c:v>1.1736873182330999E-2</c:v>
                </c:pt>
                <c:pt idx="10">
                  <c:v>2.2930651975761999E-2</c:v>
                </c:pt>
                <c:pt idx="11">
                  <c:v>1.8487838155458E-2</c:v>
                </c:pt>
                <c:pt idx="12">
                  <c:v>8.5798856142644001E-2</c:v>
                </c:pt>
                <c:pt idx="13">
                  <c:v>4.2249726265342E-2</c:v>
                </c:pt>
                <c:pt idx="14">
                  <c:v>5.4651387208899997E-2</c:v>
                </c:pt>
                <c:pt idx="15">
                  <c:v>2.4129299692676999E-2</c:v>
                </c:pt>
                <c:pt idx="16">
                  <c:v>4.5861303951524997E-2</c:v>
                </c:pt>
                <c:pt idx="17">
                  <c:v>3.8791019592331E-2</c:v>
                </c:pt>
                <c:pt idx="18">
                  <c:v>6.6422455223124996E-2</c:v>
                </c:pt>
                <c:pt idx="19">
                  <c:v>2.0971992119498999E-2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412-417C-9363-4074189910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441720"/>
        <c:axId val="297445000"/>
      </c:lineChart>
      <c:catAx>
        <c:axId val="297441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45000"/>
        <c:crosses val="autoZero"/>
        <c:auto val="1"/>
        <c:lblAlgn val="ctr"/>
        <c:lblOffset val="100"/>
        <c:noMultiLvlLbl val="0"/>
      </c:catAx>
      <c:valAx>
        <c:axId val="297445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4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112</c:v>
                </c:pt>
                <c:pt idx="1">
                  <c:v>32</c:v>
                </c:pt>
                <c:pt idx="2">
                  <c:v>28</c:v>
                </c:pt>
                <c:pt idx="3">
                  <c:v>27</c:v>
                </c:pt>
                <c:pt idx="4">
                  <c:v>45</c:v>
                </c:pt>
                <c:pt idx="5">
                  <c:v>5</c:v>
                </c:pt>
                <c:pt idx="6">
                  <c:v>13</c:v>
                </c:pt>
                <c:pt idx="7">
                  <c:v>22</c:v>
                </c:pt>
                <c:pt idx="8">
                  <c:v>13</c:v>
                </c:pt>
                <c:pt idx="9">
                  <c:v>26</c:v>
                </c:pt>
                <c:pt idx="10">
                  <c:v>29</c:v>
                </c:pt>
                <c:pt idx="11">
                  <c:v>10</c:v>
                </c:pt>
                <c:pt idx="12">
                  <c:v>26</c:v>
                </c:pt>
                <c:pt idx="13">
                  <c:v>28</c:v>
                </c:pt>
                <c:pt idx="14">
                  <c:v>63</c:v>
                </c:pt>
                <c:pt idx="15">
                  <c:v>82</c:v>
                </c:pt>
                <c:pt idx="16">
                  <c:v>51</c:v>
                </c:pt>
                <c:pt idx="17">
                  <c:v>35</c:v>
                </c:pt>
                <c:pt idx="18">
                  <c:v>53</c:v>
                </c:pt>
                <c:pt idx="19">
                  <c:v>18</c:v>
                </c:pt>
                <c:pt idx="20">
                  <c:v>15</c:v>
                </c:pt>
                <c:pt idx="21">
                  <c:v>88</c:v>
                </c:pt>
                <c:pt idx="22">
                  <c:v>52</c:v>
                </c:pt>
                <c:pt idx="23">
                  <c:v>118</c:v>
                </c:pt>
                <c:pt idx="24">
                  <c:v>49</c:v>
                </c:pt>
                <c:pt idx="25">
                  <c:v>27</c:v>
                </c:pt>
                <c:pt idx="26">
                  <c:v>47</c:v>
                </c:pt>
                <c:pt idx="27">
                  <c:v>15</c:v>
                </c:pt>
                <c:pt idx="28">
                  <c:v>25</c:v>
                </c:pt>
                <c:pt idx="29">
                  <c:v>19</c:v>
                </c:pt>
                <c:pt idx="30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13-4BF3-A572-D0DB031AC9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41</c:v>
                </c:pt>
                <c:pt idx="1">
                  <c:v>47</c:v>
                </c:pt>
                <c:pt idx="2">
                  <c:v>87</c:v>
                </c:pt>
                <c:pt idx="3">
                  <c:v>52</c:v>
                </c:pt>
                <c:pt idx="4">
                  <c:v>15</c:v>
                </c:pt>
                <c:pt idx="5">
                  <c:v>36</c:v>
                </c:pt>
                <c:pt idx="6">
                  <c:v>20</c:v>
                </c:pt>
                <c:pt idx="7">
                  <c:v>30</c:v>
                </c:pt>
                <c:pt idx="8">
                  <c:v>38</c:v>
                </c:pt>
                <c:pt idx="9">
                  <c:v>45</c:v>
                </c:pt>
                <c:pt idx="10">
                  <c:v>21</c:v>
                </c:pt>
                <c:pt idx="11">
                  <c:v>14</c:v>
                </c:pt>
                <c:pt idx="12">
                  <c:v>6</c:v>
                </c:pt>
                <c:pt idx="13">
                  <c:v>39</c:v>
                </c:pt>
                <c:pt idx="14">
                  <c:v>34</c:v>
                </c:pt>
                <c:pt idx="15">
                  <c:v>51</c:v>
                </c:pt>
                <c:pt idx="16">
                  <c:v>45</c:v>
                </c:pt>
                <c:pt idx="17">
                  <c:v>53</c:v>
                </c:pt>
                <c:pt idx="18">
                  <c:v>38</c:v>
                </c:pt>
                <c:pt idx="19">
                  <c:v>13</c:v>
                </c:pt>
                <c:pt idx="20">
                  <c:v>8</c:v>
                </c:pt>
                <c:pt idx="21">
                  <c:v>36</c:v>
                </c:pt>
                <c:pt idx="22">
                  <c:v>50</c:v>
                </c:pt>
                <c:pt idx="23">
                  <c:v>70</c:v>
                </c:pt>
                <c:pt idx="24">
                  <c:v>36</c:v>
                </c:pt>
                <c:pt idx="25">
                  <c:v>31</c:v>
                </c:pt>
                <c:pt idx="26">
                  <c:v>9</c:v>
                </c:pt>
                <c:pt idx="27">
                  <c:v>25</c:v>
                </c:pt>
                <c:pt idx="28">
                  <c:v>58</c:v>
                </c:pt>
                <c:pt idx="29">
                  <c:v>41</c:v>
                </c:pt>
                <c:pt idx="30">
                  <c:v>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A13-4BF3-A572-D0DB031AC9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39</c:v>
                </c:pt>
                <c:pt idx="1">
                  <c:v>26</c:v>
                </c:pt>
                <c:pt idx="2">
                  <c:v>38</c:v>
                </c:pt>
                <c:pt idx="3">
                  <c:v>21</c:v>
                </c:pt>
                <c:pt idx="4">
                  <c:v>6</c:v>
                </c:pt>
                <c:pt idx="5">
                  <c:v>4</c:v>
                </c:pt>
                <c:pt idx="6">
                  <c:v>33</c:v>
                </c:pt>
                <c:pt idx="7">
                  <c:v>22</c:v>
                </c:pt>
                <c:pt idx="8">
                  <c:v>30</c:v>
                </c:pt>
                <c:pt idx="9">
                  <c:v>22</c:v>
                </c:pt>
                <c:pt idx="10">
                  <c:v>23</c:v>
                </c:pt>
                <c:pt idx="11">
                  <c:v>9</c:v>
                </c:pt>
                <c:pt idx="12">
                  <c:v>4</c:v>
                </c:pt>
                <c:pt idx="13">
                  <c:v>46</c:v>
                </c:pt>
                <c:pt idx="14">
                  <c:v>58</c:v>
                </c:pt>
                <c:pt idx="15">
                  <c:v>52</c:v>
                </c:pt>
                <c:pt idx="16">
                  <c:v>79</c:v>
                </c:pt>
                <c:pt idx="17">
                  <c:v>50</c:v>
                </c:pt>
                <c:pt idx="18">
                  <c:v>10</c:v>
                </c:pt>
                <c:pt idx="19">
                  <c:v>7</c:v>
                </c:pt>
                <c:pt idx="20">
                  <c:v>56</c:v>
                </c:pt>
                <c:pt idx="21">
                  <c:v>23</c:v>
                </c:pt>
                <c:pt idx="22">
                  <c:v>40</c:v>
                </c:pt>
                <c:pt idx="23">
                  <c:v>37</c:v>
                </c:pt>
                <c:pt idx="24">
                  <c:v>18</c:v>
                </c:pt>
                <c:pt idx="25">
                  <c:v>7</c:v>
                </c:pt>
                <c:pt idx="26">
                  <c:v>2</c:v>
                </c:pt>
                <c:pt idx="27">
                  <c:v>27</c:v>
                </c:pt>
                <c:pt idx="28">
                  <c:v>20</c:v>
                </c:pt>
                <c:pt idx="29">
                  <c:v>19</c:v>
                </c:pt>
                <c:pt idx="30">
                  <c:v>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A13-4BF3-A572-D0DB031AC9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1549392"/>
        <c:axId val="371548736"/>
      </c:lineChart>
      <c:dateAx>
        <c:axId val="371549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548736"/>
        <c:crosses val="autoZero"/>
        <c:auto val="1"/>
        <c:lblOffset val="100"/>
        <c:baseTimeUnit val="days"/>
      </c:dateAx>
      <c:valAx>
        <c:axId val="37154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549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FB-46DC-B2CA-8E781B2FF0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FB-46DC-B2CA-8E781B2FF0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FB-46DC-B2CA-8E781B2FF0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504816"/>
        <c:axId val="395507768"/>
      </c:barChart>
      <c:catAx>
        <c:axId val="39550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07768"/>
        <c:crosses val="autoZero"/>
        <c:auto val="1"/>
        <c:lblAlgn val="ctr"/>
        <c:lblOffset val="100"/>
        <c:noMultiLvlLbl val="0"/>
      </c:catAx>
      <c:valAx>
        <c:axId val="395507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0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4862F-D18C-46B9-9B82-F249193790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9598C4-1A5B-47D5-ABF0-31354C0B67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677000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94986-51B5-432F-9101-2159D8526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E6188F-C73C-41B4-9883-F065DD78B1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1658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234067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1235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2407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5377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5996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2580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2339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4431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4024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7355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3793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8504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893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094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320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@BuryaileRicardo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1.1118%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336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@AgroindustriaAR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621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@PRODUCCION_ARG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501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288A1-3E2A-4C06-8FB5-ACD2EC9FC1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025705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AE128-9470-4213-9B5E-248E4EC0D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F499A9-62B3-4630-A2B8-9DEE0ED792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79102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9CABF-9BCA-4164-A246-8998AF6BA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A439B-FE07-4275-BB4D-A910C9B9C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633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DE5B2-1DE1-4DDF-8203-B33478427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E27DB0-6729-4AA3-8316-FC2574037A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0759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20D32B-67F7-43A5-AA4A-05B42761BF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0840D-2565-496D-947A-67AD136F6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841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22926-F9FE-4B84-A035-BB99356CF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B2DB40-685B-441A-B262-8262D3D6D6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9710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27034D-4FB1-4BD1-BF7B-CDEFEDF292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2C667D-B048-4881-8987-1551D3DB7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653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6AFAC-540A-4F21-B968-65902DE1A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2989DA-1D08-40FE-B3E4-8894ED3FC5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55254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4FABA-5CD5-4910-8114-B6B9FE53E2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6D3D98-D967-4FC5-A592-514A66C8B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597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000A0-EDDF-4B3B-8435-29062FAF8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B55C77-BCC1-4CB3-A0E1-195811759F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21374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F6EDFD-767C-4F66-BC24-F3961543B9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E9D5C-AD7D-452C-8432-17F679C01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296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64C32-852E-49B9-AE32-E83B1F02D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A85ABE-227D-41DF-9085-DE062C6576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59370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C1C204-E897-495D-B769-5D02F52B43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EDC054-D048-4A5D-85D0-45E647B97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022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F03B1-F237-4122-828E-2EED008BA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3D0F9E-BAB3-429F-BBA2-251D0E6343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75073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B4C32-4CD7-4472-A6B4-EBBE6E3242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288CA-06BD-48D8-8EE2-C007D5326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57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3066C-5548-41E0-A95C-2B8B7CC60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49F7B3-4150-4FD6-83E1-675672B2C3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91795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6163A8-CDF6-4DEC-BF21-E7D6A7D403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E14E5-8CF1-49C1-9BEB-F376A8B69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868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B6E24-9411-499C-80C4-835B72F8F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CF7A29-4C9B-45F6-BC0E-32A75C613A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13209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8E5060-9EA4-4A28-AC2A-046FFCB1D8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68C1B-9614-4825-865B-D18984E63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080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F2E64-FE56-434D-93A0-14288B5B9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0C99E2-3275-4352-873F-E82D2E0B28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27281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9022C2-30C1-4F24-B892-5E3C19C8DD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D913A-A755-439D-A208-38F4783EA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279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FF36-5838-4585-A952-1C81F5FEC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B3626B-ED99-464D-9F80-DF79A6FDE7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6385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68720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6534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9083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7741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0191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1366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592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- 2017-08-10 19:15:56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#YoNoAflojo https://t.co/HU3oEvl2OQ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683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- 2017-08-13 23:52:24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¿Cómo puede ser que la oposición que gobernó los últimos 20 años ponga palos en la rueda y ofrezca soluciones a los prob…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162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- 2017-08-13 23:51:59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Gracias a cada argentino que fue a votar para decir que el cambio está más vivo que nunca.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322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- 2017-08-13 23:52:40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Este equipo de 40 millones de argentinos tiene que ser la generación que cambie la historia del país para siempre.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366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- 2017-08-13 23:52:06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Los argentinos aprendimos que lo que vale no se hace de un día para el otro. Se hace dando un paso todos los días y eso…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587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- 2017-08-06 21:59:18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@PatoBullrich: El cuñado de DeVido ,  Mono Minicelli , detenido en Mar del Plata por la Comisaría  8 de la PBA. En la Argentina la impun…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592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- 2017-08-13 23:51:55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Quiero felicitar a todos los argentinos por esta jornada maravillosa que tuvimos, en paz. Me siento muy orgulloso.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398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E919D-AAB8-41DC-B8F0-314BF0314B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369528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1CF4B-31BD-4394-ADE1-653E2F456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E4203F-901E-42F7-B909-1B88907BAD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0687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39906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9117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2961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7407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6846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6902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596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- 2017-08-13 23:52:17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El cambio crece. Este sentimiento crece.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625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- 2017-08-15 07:25:12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@cambiemos: ¡GRACIAS! #JuntosEsPosible https://t.co/cTi6ezwldp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422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- 2017-08-19 20:13:36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@Guillodietrich: Ayer @Aerolineas_AR rompió el récord histórico de pasajeros transportados en un día: 42.336 personas! Felicitaciones 👏👏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066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- 2017-08-13 23:52:11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Hemos recuperado la capacidad de soñar, de creer en nosotros mismos. No vamos a escuchar más los discursos del miedo y 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630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- 2017-08-09 16:55:11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"Argentina arrancó y estamos comprometidos con nuestro futuro. Creemos de corazón en lo que estamos haciendo. ¡Vamos tod…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149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- 2017-08-13 23:52:36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La idea del cambio crece en nuestro corazón. Sentimos que podemos y merecemos tener un futuro mejor.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734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- 2017-08-13 23:52:37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Ustedes me han hecho fanático de los argentinos. Cuanto más los conozco, más convencido estoy de todo lo que podemos hac…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81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32625-FA1F-4E17-AAFB-C5A84A80FA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005671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A1269-AABF-4996-B790-0642AC436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58C297-EE5A-4A4E-8D20-5927222C28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9528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87048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0185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5483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0204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2614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8383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708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- 2017-08-08 15:32:53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En Azul visité el frigorífico Devesa. Después de haber cerrado hace 7 años, en marzo se reactivó y ya generó 500 empleos…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712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- 2017-08-13 23:51:49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¡Qué lindo día en la historia de nuestro país! En estas horas vivimos mucha emoción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04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- 2017-08-23 21:11:54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Mis condolencias a familiares y amigos de Eduardo Angeloz, histórico dirigente radical y siempre comprometido con los va…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525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- 2017-08-13 23:52:07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Nos hemos comprometido a crecer sobre bases sólidas. Lo tenemos que hacer desde la verdad, terminando con el engaño.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113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- 2017-08-13 23:52:27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Me comprometo a seguir invitando a la oposición a trabajar en políticas de largo plazo porque creo en eso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881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- 2017-08-13 23:52:34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Liderar a partir de la confrontación no genera un mejor futuro. No genera un desarrollo sano. La energía es una sola.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699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- 2017-08-13 23:52:20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Hemos tenido que tomar decisiones difíciles. Pero quiero que sepan que en cada una pensé en ustedes, lo hice convencido…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205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E4E52E-B504-4877-B0C9-161909C35E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6122784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4EA93-904A-44D1-B3D7-F33F5B59E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E07EDD-8455-4531-9D58-033B29A4AE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7259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3524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8567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4087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2616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7172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684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83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- 2017-08-17 00:04:15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@Tasky94: Limones argentinos en Walmart Canada !!! 
ORGULLO. Si se puede!! https://t.co/n61ct7qdnd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297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- 2017-08-13 23:52:16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Felicitaciones a María Eugenia, a todo el equipo y a los bonaerenses por haber acompañado.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961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- 2017-08-13 23:52:23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Todos juntos tenemos que llegar a ese destino de felicidad. El desafío es darle a todos los argentinos una mejor oportun…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747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- 2017-08-13 23:52:10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Tenemos que trabajar en equipo. Siempre vamos a ser más juntos que tirando para distintos lados.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961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2535C-93EE-4D3F-B95F-598C0989EA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024970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696E5-4B49-4AFA-973C-741634261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B7F7C8-BE28-415F-9D85-06FD64EBE8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2770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736A7-7CCC-4DCC-9AD6-AE470DEAA7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492D1-A2B8-46D9-9007-DD6BAAA0D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8425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E78E8-4C7E-4B3F-BEBC-EBBF70B4D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D8F70E-2801-40EB-8A58-D0CC8EE8D2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35633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363688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93426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8529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4839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409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- 2017-08-31 17:04:58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La construcción sigue siendo uno de los grandes motores industriales: acumuló un alza de 8,9% en en… https://t.co/Ebk6dpe6UU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316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@SecretarySonny - 2017-08-11 18:31:03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Very candid meeting w/Argentine counterpart @BuryaileRicardo about market access. Follow-up to meeting between… https://t.co/RgkoZjKAtx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08/11/2017 22:20:22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540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@PlanBelgrano - 2017-08-16 14:05:22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Agua para 120 familias de Juella, Jujuy @AgroindustriaAR  @MDSNacion https://t.co/fTtWQzpmoX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521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- 2017-08-19 12:10:18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fue la semana de @AgroindustriaAR! Seguimos creciendo! https://t.co/BQ6VBIrlcu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93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- 2017-08-18 10:33:45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6. Con el empleo en crecimiento la recuperación será cada vez más generalizada https://t.co/8TAIho9pt0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642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- 2017-08-07 10:49:47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Las exportaciones de manufacturas crecieron por cuarto mes consecutivo y también impulsan la activi… https://t.co/9kBqFTcDZn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119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- 2017-08-18 10:36:23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El 1er semestre cierra con los motores en marcha: economía ordenada, industria en expansión y regla… https://t.co/WxYzLFicOd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270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10711F-813A-4D23-9B96-7DD3F14EB1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6591656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553CD-E0C6-4774-AE00-19417A6F9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6E0904-7CB8-4B2E-AE96-63FDFD3D96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0811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570035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14345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0107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9479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42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- 2017-08-31 10:22:41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@Etchegoyen_M 2. Con la #LeyPyME más de 31.500 pequeñas y medianas empresas industriales accedieron… https://t.co/qDlTUrB7u0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268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- 2017-08-29 13:19:13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@mauriciomacri @Min_Ciencia @AgroindustriaAR @BuryaileRicardo @msalnacion @MinHaciendaAr @LucioCastro_… https://t.co/MNDsrMxvSf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- 2017-08-29 13:19:13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@mauriciomacri @Min_Ciencia @AgroindustriaAR @BuryaileRicardo @msalnacion @MinHaciendaAr @LucioCastro_… https://t.co/MNDsrMxvSf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011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- 2017-08-18 10:35:31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8. Casi US$ 40.000 millones de inversiones privadas ya están en ejecución y hay más en camino, con… https://t.co/O4MkjQCJ2S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101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- 2017-08-18 09:07:40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4.Las exportaciones de vehículos aumentaron casi 40% y empujaron al sector automotriz: crecen hacia… https://t.co/p5zbYUVL8Z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500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@LucilaLehmann - 2017-08-03 12:22:00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Recorriendo la planta fabril Genovese, en la Ciudad de #Reconquista, junto al Ministro @BuryaileRicardo,… https://t.co/sq49nBtrrW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700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- 2017-08-22 18:51:27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@mauriciomacri @Accenture_AR @PRODUCCION_ARG @JorgeTriaca En 2016 @Accenture_AR asumió el compromiso de empleo: hoy… https://t.co/OX24yokxUe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04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65381-E53F-4F2F-B8C7-38AA37BBA5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9395891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49F1B-8D00-447F-9200-419D5C2B3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78B016-4EED-4737-B6EC-1C6485E51E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282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440550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16693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3415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8836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909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- 2017-08-31 10:41:00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@Etchegoyen_M 3. Las #PyMEs industriales recibieron entre enero y julio créditos por  $3.000 MM a t… https://t.co/xrGJawoREQ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012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- 2017-08-29 13:17:14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@mauriciomacri @Min_Ciencia @AgroindustriaAR @BuryaileRicardo @msalnacion @MinHaciendaAr @LucioCastro_… https://t.co/bJtAPUZTGv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81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@MiguelLifschitz - 2017-08-30 12:49:41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Buscando alternativas con @buryailericardo y Cancillería con las Cámaras por la situación de las exportaciones a EE… https://t.co/6zGxfhQLhB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08/30/2017 18:01:46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230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- 2017-08-29 13:17:14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@mauriciomacri @Min_Ciencia @AgroindustriaAR @BuryaileRicardo @msalnacion @MinHaciendaAr @LucioCastro_… https://t.co/bJtAPUZTGv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890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- 2017-08-14 18:06:23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Si se mide en unidades, en el 2do trimestre todos los segmentos crecieron frente a igual período de… https://t.co/eEH9wtqVaz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919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- 2017-08-10 14:35:04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Las 3 y 6 cuotas sin interés continúan impulsando el consumo en indumentaria, calzado y marroquiner… https://t.co/X22y8pdjLw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305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F9C800-7A53-4BC2-8A42-5B4D90E2E0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5083405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F0544-957B-4D56-B968-1345DB67D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5478ED-6C6B-4B6A-907D-8CED17EB49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025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500947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534527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54393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853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@SusyRuibal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(28), @AgroindustriaAR (26), @PRODUCCION_ARG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46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@Gonza_Arocena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(53), @AgroindustriaAR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291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@Gustavo25538411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(3), @PRODUCCION_ARG (59)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786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@SafcydtL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(36), @AgroindustriaAR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149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@AgriFamiliarLaR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(6), @AgroindustriaAR (47), @PRODUCCION_ARG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380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@safcydt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(16), @AgroindustriaAR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357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@rickynegri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(8), @AgroindustriaAR (40), @PRODUCCION_ARG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91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@PiluGiraudo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(15), @AgroindustriaAR (36),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385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@RodrigoRamirezC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(35), @AgroindustriaAR (16),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109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@carlosetchepare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(33), @AgroindustriaAR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871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71438E-0998-4327-A495-7F18D992BE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1982507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C5274-C6D1-4285-B19E-FC7B30112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E04CD6-84BC-4A38-954A-4611EA221B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2573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665850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123279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10787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865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@jpkarnatz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(30), @AgroindustriaAR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88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@NUrtizberea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(11), @AgroindustriaAR (32), @PRODUCCION_ARG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07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@safchubut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(2), @AgroindustriaAR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324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@LucasCelador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(39), @AgroindustriaAR (4), @PRODUCCION_ARG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58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@gracimou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(9), @AgroindustriaAR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848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@smsaulino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(9), @AgroindustriaAR (24), @PRODUCCION_ARG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459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@MaidanaCastro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(12), @AgroindustriaAR (22), @PRODUCCION_ARG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543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@agro_clipping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(17), @AgroindustriaAR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333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@NormaLizarraga6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(10), @AgroindustriaAR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497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@GPV1977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(14), @AgroindustriaAR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958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1CF59D-12D7-4648-AAE3-502BDC78FA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8060509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CB74-B885-4AD7-8A9D-63FAFFA09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BC125A-CEEA-43A6-9280-C7C662E05C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306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EB20F9-68C2-4702-AB2E-1586575771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9A39CA-51E5-4662-B244-22A47D4E2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5941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AF83D-770B-4957-A953-775AB9A21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988496-43C4-42B8-949B-48D159AAC2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8321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604114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06621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2243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7361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205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@PRODUCCION_ARG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@Ritainasible - 2017-08-31 15:42:27</a:t>
                      </a:r>
                      <a:r>
                        <a:rPr lang="en-US" sz="1000"/>
                        <a:t>
@PRODUCCION_ARG #DondeEstaSantiagoMaldonado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87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@eandres_almeida - 2017-08-31 13:26:51</a:t>
                      </a:r>
                      <a:r>
                        <a:rPr lang="es-ES" sz="1000"/>
                        <a:t>
@PRODUCCION_ARG Hoy es 2 de septiembre?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641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@PRODUCCION_ARG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@Ritainasible - 2017-08-31 13:14:46</a:t>
                      </a:r>
                      <a:r>
                        <a:rPr lang="en-US" sz="1000"/>
                        <a:t>
@PRODUCCION_ARG #DondeEstaSantiagoMaldonado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007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@jbaldunciel - 2017-08-31 08:57:55</a:t>
                      </a:r>
                      <a:r>
                        <a:rPr lang="es-ES" sz="1000"/>
                        <a:t>
@BuryaileRicardo Y los inundaciones?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216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@Myz70 - 2017-08-30 22:33:53</a:t>
                      </a:r>
                      <a:r>
                        <a:rPr lang="es-ES" sz="1000"/>
                        <a:t>
@BuryaileRicardo Ricardo no es hora de eliminar la cantidad atroz de Rg que los prod tenemos que presentar? Burocracia infame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727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@bio_nico - 2017-08-30 22:27:59</a:t>
                      </a:r>
                      <a:r>
                        <a:rPr lang="es-ES" sz="1000"/>
                        <a:t>
@PRODUCCION_ARG Si?! Decime dónde!! Dijeron que iban a estar como en Chile...y al final los importadores se hiciero… https://t.co/XgXINU6pGf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286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@manuelruizpicca - 2017-08-30 17:39:08</a:t>
                      </a:r>
                      <a:r>
                        <a:rPr lang="es-ES" sz="1000"/>
                        <a:t>
@AgroindustriaAR Algo de pala zapin rastrillo .huertas quintas no ? No  eh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651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@PRODUCCION_ARG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@furio_alberto - 2017-08-30 09:48:51</a:t>
                      </a:r>
                      <a:r>
                        <a:rPr lang="en-US" sz="1000"/>
                        <a:t>
@PRODUCCION_ARG Donde está Santiago Maldonado?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567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@AnPasserini - 2017-08-29 12:37:51</a:t>
                      </a:r>
                      <a:r>
                        <a:rPr lang="es-ES" sz="1000"/>
                        <a:t>
Eso se llama estrategia. @AgroindustriaAR la tiene? Dice q quiere crecer pero x acción u omisión nos lleva a achiqu… https://t.co/xyH1mApv8j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972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@DanielGreg6 - 2017-08-29 10:35:42</a:t>
                      </a:r>
                      <a:r>
                        <a:rPr lang="es-ES" sz="1000"/>
                        <a:t>
@PRODUCCION_ARG Haber como funciona esto yo quiero armar invernaderos necesito ayuda ustedes lo pueden hacer? Gracias.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077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C4B251-6C77-4A08-919B-7ECD4BCAD6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6205537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1496</Words>
  <Application>Microsoft Office PowerPoint</Application>
  <PresentationFormat>On-screen Show (4:3)</PresentationFormat>
  <Paragraphs>492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2017-09-01T21:27:49Z</dcterms:created>
  <dcterms:modified xsi:type="dcterms:W3CDTF">2017-09-01T21:28:49Z</dcterms:modified>
</cp:coreProperties>
</file>