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55-4FCF-A73D-9557760EB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524296"/>
        <c:axId val="250528232"/>
      </c:radarChart>
      <c:catAx>
        <c:axId val="25052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28232"/>
        <c:crosses val="autoZero"/>
        <c:auto val="1"/>
        <c:lblAlgn val="ctr"/>
        <c:lblOffset val="100"/>
        <c:noMultiLvlLbl val="0"/>
      </c:catAx>
      <c:valAx>
        <c:axId val="25052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2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999367</c:v>
                </c:pt>
                <c:pt idx="1">
                  <c:v>1000402</c:v>
                </c:pt>
                <c:pt idx="2">
                  <c:v>1000928</c:v>
                </c:pt>
                <c:pt idx="3">
                  <c:v>1001643</c:v>
                </c:pt>
                <c:pt idx="4">
                  <c:v>1002500</c:v>
                </c:pt>
                <c:pt idx="5">
                  <c:v>1003359</c:v>
                </c:pt>
                <c:pt idx="6">
                  <c:v>1004286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F3-4658-850F-423C2AB60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05592"/>
        <c:axId val="296004608"/>
      </c:lineChart>
      <c:dateAx>
        <c:axId val="29600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4608"/>
        <c:crosses val="autoZero"/>
        <c:auto val="1"/>
        <c:lblOffset val="100"/>
        <c:baseTimeUnit val="days"/>
      </c:dateAx>
      <c:valAx>
        <c:axId val="29600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927</c:v>
                </c:pt>
                <c:pt idx="1">
                  <c:v>1199</c:v>
                </c:pt>
                <c:pt idx="2">
                  <c:v>1035</c:v>
                </c:pt>
                <c:pt idx="3">
                  <c:v>526</c:v>
                </c:pt>
                <c:pt idx="4">
                  <c:v>715</c:v>
                </c:pt>
                <c:pt idx="5">
                  <c:v>857</c:v>
                </c:pt>
                <c:pt idx="6">
                  <c:v>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B5-4CEC-839D-5EAA55766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008216"/>
        <c:axId val="296010512"/>
      </c:barChart>
      <c:catAx>
        <c:axId val="29600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0512"/>
        <c:crosses val="autoZero"/>
        <c:auto val="1"/>
        <c:lblAlgn val="ctr"/>
        <c:lblOffset val="100"/>
        <c:noMultiLvlLbl val="0"/>
      </c:catAx>
      <c:valAx>
        <c:axId val="29601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E5-4409-A0C1-E6F16A9708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81480"/>
        <c:axId val="296279184"/>
      </c:lineChart>
      <c:catAx>
        <c:axId val="29628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79184"/>
        <c:crosses val="autoZero"/>
        <c:auto val="1"/>
        <c:lblAlgn val="ctr"/>
        <c:lblOffset val="100"/>
        <c:noMultiLvlLbl val="0"/>
      </c:catAx>
      <c:valAx>
        <c:axId val="29627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8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4.6375382010345003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80-4EBC-8D5E-3D87AB00E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78200"/>
        <c:axId val="296279840"/>
      </c:lineChart>
      <c:catAx>
        <c:axId val="29627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79840"/>
        <c:crosses val="autoZero"/>
        <c:auto val="1"/>
        <c:lblAlgn val="ctr"/>
        <c:lblOffset val="100"/>
        <c:noMultiLvlLbl val="0"/>
      </c:catAx>
      <c:valAx>
        <c:axId val="29627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7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CB-49F2-886A-AD2AB197D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72704"/>
        <c:axId val="298078280"/>
      </c:barChart>
      <c:catAx>
        <c:axId val="29807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8280"/>
        <c:crosses val="autoZero"/>
        <c:auto val="1"/>
        <c:lblAlgn val="ctr"/>
        <c:lblOffset val="100"/>
        <c:noMultiLvlLbl val="0"/>
      </c:catAx>
      <c:valAx>
        <c:axId val="29807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4.6431334603489001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D-4A17-A68E-65F4B5B96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075656"/>
        <c:axId val="298075984"/>
      </c:barChart>
      <c:catAx>
        <c:axId val="298075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5984"/>
        <c:crosses val="autoZero"/>
        <c:auto val="1"/>
        <c:lblAlgn val="ctr"/>
        <c:lblOffset val="100"/>
        <c:noMultiLvlLbl val="0"/>
      </c:catAx>
      <c:valAx>
        <c:axId val="29807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75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54-4001-858E-9D58542BC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277872"/>
        <c:axId val="247194232"/>
      </c:barChart>
      <c:catAx>
        <c:axId val="29627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94232"/>
        <c:crosses val="autoZero"/>
        <c:auto val="1"/>
        <c:lblAlgn val="ctr"/>
        <c:lblOffset val="100"/>
        <c:noMultiLvlLbl val="0"/>
      </c:catAx>
      <c:valAx>
        <c:axId val="24719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7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delpotrojuan (Juan Martin del Potro)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4.6365336894829996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39-4E0E-AD62-DCF89297B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896864"/>
        <c:axId val="248891288"/>
      </c:barChart>
      <c:catAx>
        <c:axId val="24889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91288"/>
        <c:crosses val="autoZero"/>
        <c:auto val="1"/>
        <c:lblAlgn val="ctr"/>
        <c:lblOffset val="100"/>
        <c:noMultiLvlLbl val="0"/>
      </c:catAx>
      <c:valAx>
        <c:axId val="24889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9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46003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01-4B4B-B53D-56875FBC04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delpotrojuan (Juan Martin del Potro)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01-4B4B-B53D-56875FBC0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895880"/>
        <c:axId val="248895224"/>
      </c:barChart>
      <c:catAx>
        <c:axId val="24889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95224"/>
        <c:crosses val="autoZero"/>
        <c:auto val="1"/>
        <c:lblAlgn val="ctr"/>
        <c:lblOffset val="100"/>
        <c:noMultiLvlLbl val="0"/>
      </c:catAx>
      <c:valAx>
        <c:axId val="24889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9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B0EE5-E6F7-4939-849A-790712713C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4EE43A-6E0F-4AC1-BFB2-07B8DD79B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36656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7DF3C-D7D4-4C61-8373-7E65A7A1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B5914-0B34-4C2E-9FF7-8B4F70CF5A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754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81606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92003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47722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888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818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7389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318349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03072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4342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9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5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delpotrojuan (Juan Martin del Potro)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4.6393%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81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E5D7A-BD03-4631-A0DC-7A7F4FE6F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1062096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614B0-68DA-4BC8-AF68-001BD541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EEE441-BAEB-4553-8750-0D86A0E0C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283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7AAC0-1D6F-495E-B3E8-D923C2B38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86DFF-4183-4D22-85F8-3AD00C33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6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19F88-4441-4FA3-9D98-8EB67274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896E66-D69F-4A29-BFF2-AAE870952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6368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9A9CB-5074-4665-8A0F-9F0214B37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115A2-A093-4E8F-9C86-944AF2C0C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995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7A9C8-DAAE-4C53-B4BB-159E885BE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E46AA6-CBB5-44B2-B69E-2C841FB0DA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322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BA7BD-D04F-4865-8A1D-9B939C31D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51A740-2E3D-4B12-8ADE-B2C22D67E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20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B742-7252-40D4-A96E-00D85BF1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E50BB-4A91-4817-921C-04F568533E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9174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FF35A-4294-4F4A-84A8-588C52D05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07EA2-1733-48C3-89CE-FC9EB2867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49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5AC0-DF9F-4B39-B742-0F1EC3711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74E5E-086A-48B7-A636-D089CD6008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2620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E2A40-859D-474A-AEA2-14EA7B18E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3C36D-3880-45FE-A0C1-801F171F2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04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08327-39D8-48D0-B59B-26444E474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6C455D-20B6-4813-A087-1BB8E5333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5228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85658-ABCF-490F-89B3-8860C9F26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3C63E-C251-4659-8512-89D7529A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078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53D9-2432-4923-B2A8-203AADCDF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DB6767-3A67-4F0D-ABB5-4A0A6A48E6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4156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6F013-9556-4EC9-95DC-ED6B92DB1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832AA-02F8-4185-8630-7EED044EE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23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5361-9028-47E3-8311-6C104FF2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CD45D4-BB3E-4D40-A19A-5698B79D7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48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24457-58EA-4572-9D4A-B57946223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BB9AF-5758-4789-80C1-06D2C3E16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290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98992-67CD-474F-8E3C-6A2F8F3B1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378F4-962C-4C8A-A7BD-6BB39B7999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276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4DFC8-767C-4992-A7F3-A244CCD43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07155-D4F5-4584-A06F-CAC547589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9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3BAF1-D516-4234-B10D-A9CE6BFE6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99BCA2-27DF-43EF-9D23-E6ACDF844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665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DEC8C8-0E72-4ABE-B8A5-F2C40825B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81E79-5A54-49A7-A786-DF4A4C593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709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D3B9C-9BD4-41F3-80D7-0778C5E7E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417F0B-3613-4F9A-A5BC-62BDEE717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33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69652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1872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609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4974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3128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3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delpotrojuan (Juan Martin del Potro) - 2017-08-23 09:13:40</a:t>
                      </a:r>
                      <a:r>
                        <a:rPr lang="en-US" sz="1000"/>
                        <a:t>
Gracias por el apoyo de siempre!!! // Thanks for your love and support!!! #1millon 🙌😀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4.6431%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245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E259A-8CF0-47D1-9872-2D63A8C74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08/22/2017 - 08/28/2017</a:t>
            </a:r>
          </a:p>
        </p:txBody>
      </p:sp>
    </p:spTree>
    <p:extLst>
      <p:ext uri="{BB962C8B-B14F-4D97-AF65-F5344CB8AC3E}">
        <p14:creationId xmlns:p14="http://schemas.microsoft.com/office/powerpoint/2010/main" val="1915561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2017-08-29T18:13:08Z</dcterms:created>
  <dcterms:modified xsi:type="dcterms:W3CDTF">2017-08-29T18:13:27Z</dcterms:modified>
</cp:coreProperties>
</file>