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A2-4094-8330-FEC24A783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8198808"/>
        <c:axId val="288203728"/>
      </c:radarChart>
      <c:catAx>
        <c:axId val="28819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03728"/>
        <c:crosses val="autoZero"/>
        <c:auto val="1"/>
        <c:lblAlgn val="ctr"/>
        <c:lblOffset val="100"/>
        <c:noMultiLvlLbl val="0"/>
      </c:catAx>
      <c:valAx>
        <c:axId val="28820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9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302176</c:v>
                </c:pt>
                <c:pt idx="1">
                  <c:v>302232</c:v>
                </c:pt>
                <c:pt idx="2">
                  <c:v>302295</c:v>
                </c:pt>
                <c:pt idx="3">
                  <c:v>302367</c:v>
                </c:pt>
                <c:pt idx="4">
                  <c:v>302434</c:v>
                </c:pt>
                <c:pt idx="5">
                  <c:v>302512</c:v>
                </c:pt>
                <c:pt idx="6">
                  <c:v>302594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C8-44A4-ACC8-F2993585BA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202416"/>
        <c:axId val="288197824"/>
      </c:lineChart>
      <c:dateAx>
        <c:axId val="288202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97824"/>
        <c:crosses val="autoZero"/>
        <c:auto val="1"/>
        <c:lblOffset val="100"/>
        <c:baseTimeUnit val="days"/>
      </c:dateAx>
      <c:valAx>
        <c:axId val="28819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0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62</c:v>
                </c:pt>
                <c:pt idx="1">
                  <c:v>56</c:v>
                </c:pt>
                <c:pt idx="2">
                  <c:v>63</c:v>
                </c:pt>
                <c:pt idx="3">
                  <c:v>72</c:v>
                </c:pt>
                <c:pt idx="4">
                  <c:v>67</c:v>
                </c:pt>
                <c:pt idx="5">
                  <c:v>78</c:v>
                </c:pt>
                <c:pt idx="6">
                  <c:v>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E6-4F56-B37B-344A74A97F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342680"/>
        <c:axId val="237343008"/>
      </c:lineChart>
      <c:dateAx>
        <c:axId val="237342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43008"/>
        <c:crosses val="autoZero"/>
        <c:auto val="1"/>
        <c:lblOffset val="100"/>
        <c:baseTimeUnit val="days"/>
      </c:dateAx>
      <c:valAx>
        <c:axId val="23734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4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82</c:v>
                </c:pt>
                <c:pt idx="1">
                  <c:v>62</c:v>
                </c:pt>
                <c:pt idx="2">
                  <c:v>56</c:v>
                </c:pt>
                <c:pt idx="3">
                  <c:v>63</c:v>
                </c:pt>
                <c:pt idx="4">
                  <c:v>72</c:v>
                </c:pt>
                <c:pt idx="5">
                  <c:v>67</c:v>
                </c:pt>
                <c:pt idx="6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BE-4A22-AE2C-914F98195B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300824"/>
        <c:axId val="242301808"/>
      </c:barChart>
      <c:catAx>
        <c:axId val="24230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01808"/>
        <c:crosses val="autoZero"/>
        <c:auto val="1"/>
        <c:lblAlgn val="ctr"/>
        <c:lblOffset val="100"/>
        <c:noMultiLvlLbl val="0"/>
      </c:catAx>
      <c:valAx>
        <c:axId val="24230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0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56</c:v>
                </c:pt>
                <c:pt idx="1">
                  <c:v>58</c:v>
                </c:pt>
                <c:pt idx="2">
                  <c:v>51</c:v>
                </c:pt>
                <c:pt idx="3">
                  <c:v>61</c:v>
                </c:pt>
                <c:pt idx="4">
                  <c:v>65</c:v>
                </c:pt>
                <c:pt idx="5">
                  <c:v>57</c:v>
                </c:pt>
                <c:pt idx="6">
                  <c:v>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A-46BB-8CE0-28D9D80D9E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286416"/>
        <c:axId val="242287072"/>
      </c:lineChart>
      <c:dateAx>
        <c:axId val="242286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87072"/>
        <c:crosses val="autoZero"/>
        <c:auto val="1"/>
        <c:lblOffset val="100"/>
        <c:baseTimeUnit val="days"/>
      </c:dateAx>
      <c:valAx>
        <c:axId val="24228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8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@ESPNtenis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76-4D2F-84EC-19E34DC364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@ESPNtenis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76-4D2F-84EC-19E34DC36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287400"/>
        <c:axId val="242291008"/>
      </c:barChart>
      <c:catAx>
        <c:axId val="242287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91008"/>
        <c:crosses val="autoZero"/>
        <c:auto val="1"/>
        <c:lblAlgn val="ctr"/>
        <c:lblOffset val="100"/>
        <c:noMultiLvlLbl val="0"/>
      </c:catAx>
      <c:valAx>
        <c:axId val="24229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8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137</c:v>
                </c:pt>
                <c:pt idx="1">
                  <c:v>56</c:v>
                </c:pt>
                <c:pt idx="2">
                  <c:v>58</c:v>
                </c:pt>
                <c:pt idx="3">
                  <c:v>51</c:v>
                </c:pt>
                <c:pt idx="4">
                  <c:v>61</c:v>
                </c:pt>
                <c:pt idx="5">
                  <c:v>65</c:v>
                </c:pt>
                <c:pt idx="6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63-4E07-91D7-C5F7EE345F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291664"/>
        <c:axId val="242292976"/>
      </c:barChart>
      <c:catAx>
        <c:axId val="24229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92976"/>
        <c:crosses val="autoZero"/>
        <c:auto val="1"/>
        <c:lblAlgn val="ctr"/>
        <c:lblOffset val="100"/>
        <c:noMultiLvlLbl val="0"/>
      </c:catAx>
      <c:valAx>
        <c:axId val="24229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9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2.1930277167563999E-2</c:v>
                </c:pt>
                <c:pt idx="1">
                  <c:v>1.9936741004254001E-2</c:v>
                </c:pt>
                <c:pt idx="2">
                  <c:v>1.6056260772832998E-2</c:v>
                </c:pt>
                <c:pt idx="3">
                  <c:v>4.1824359090329999E-2</c:v>
                </c:pt>
                <c:pt idx="4">
                  <c:v>2.1587938728636999E-2</c:v>
                </c:pt>
                <c:pt idx="5">
                  <c:v>1.7817326612405999E-2</c:v>
                </c:pt>
                <c:pt idx="6">
                  <c:v>2.5591866300339002E-2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2D-4B50-B969-2C65BD3E4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299208"/>
        <c:axId val="242296584"/>
      </c:barChart>
      <c:catAx>
        <c:axId val="24229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96584"/>
        <c:crosses val="autoZero"/>
        <c:auto val="1"/>
        <c:lblAlgn val="ctr"/>
        <c:lblOffset val="100"/>
        <c:noMultiLvlLbl val="0"/>
      </c:catAx>
      <c:valAx>
        <c:axId val="24229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9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10</c:v>
                </c:pt>
                <c:pt idx="1">
                  <c:v>9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4</c:v>
                </c:pt>
                <c:pt idx="7">
                  <c:v>6</c:v>
                </c:pt>
                <c:pt idx="8">
                  <c:v>17</c:v>
                </c:pt>
                <c:pt idx="9">
                  <c:v>18</c:v>
                </c:pt>
                <c:pt idx="10">
                  <c:v>25</c:v>
                </c:pt>
                <c:pt idx="11">
                  <c:v>21</c:v>
                </c:pt>
                <c:pt idx="12">
                  <c:v>27</c:v>
                </c:pt>
                <c:pt idx="13">
                  <c:v>39</c:v>
                </c:pt>
                <c:pt idx="14">
                  <c:v>25</c:v>
                </c:pt>
                <c:pt idx="15">
                  <c:v>29</c:v>
                </c:pt>
                <c:pt idx="16">
                  <c:v>35</c:v>
                </c:pt>
                <c:pt idx="17">
                  <c:v>33</c:v>
                </c:pt>
                <c:pt idx="18">
                  <c:v>37</c:v>
                </c:pt>
                <c:pt idx="19">
                  <c:v>36</c:v>
                </c:pt>
                <c:pt idx="20">
                  <c:v>37</c:v>
                </c:pt>
                <c:pt idx="21">
                  <c:v>30</c:v>
                </c:pt>
                <c:pt idx="22">
                  <c:v>25</c:v>
                </c:pt>
                <c:pt idx="23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C1-4FF0-8319-0126FDD4DC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300168"/>
        <c:axId val="242306728"/>
      </c:lineChart>
      <c:catAx>
        <c:axId val="242300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06728"/>
        <c:crosses val="autoZero"/>
        <c:auto val="1"/>
        <c:lblAlgn val="ctr"/>
        <c:lblOffset val="100"/>
        <c:noMultiLvlLbl val="0"/>
      </c:catAx>
      <c:valAx>
        <c:axId val="24230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0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1.1740543901366E-2</c:v>
                </c:pt>
                <c:pt idx="1">
                  <c:v>1.3486008174652E-2</c:v>
                </c:pt>
                <c:pt idx="2">
                  <c:v>1.9181733698006999E-2</c:v>
                </c:pt>
                <c:pt idx="3">
                  <c:v>0</c:v>
                </c:pt>
                <c:pt idx="4">
                  <c:v>0</c:v>
                </c:pt>
                <c:pt idx="5">
                  <c:v>3.9686345582083003E-3</c:v>
                </c:pt>
                <c:pt idx="6">
                  <c:v>6.9451104768645001E-3</c:v>
                </c:pt>
                <c:pt idx="7">
                  <c:v>1.4882379593281E-2</c:v>
                </c:pt>
                <c:pt idx="8">
                  <c:v>2.0913147794479999E-2</c:v>
                </c:pt>
                <c:pt idx="9">
                  <c:v>1.5396832221196999E-2</c:v>
                </c:pt>
                <c:pt idx="10">
                  <c:v>3.1167010063796002E-2</c:v>
                </c:pt>
                <c:pt idx="11">
                  <c:v>2.2205455266164999E-2</c:v>
                </c:pt>
                <c:pt idx="12">
                  <c:v>2.4558988546937E-2</c:v>
                </c:pt>
                <c:pt idx="13">
                  <c:v>2.8162041384209E-2</c:v>
                </c:pt>
                <c:pt idx="14">
                  <c:v>1.6231715343071999E-2</c:v>
                </c:pt>
                <c:pt idx="15">
                  <c:v>1.7265841152664999E-2</c:v>
                </c:pt>
                <c:pt idx="16">
                  <c:v>1.6658816014574002E-2</c:v>
                </c:pt>
                <c:pt idx="17">
                  <c:v>1.4271049522446001E-2</c:v>
                </c:pt>
                <c:pt idx="18">
                  <c:v>1.8511356238849998E-2</c:v>
                </c:pt>
                <c:pt idx="19">
                  <c:v>1.9585946477084001E-2</c:v>
                </c:pt>
                <c:pt idx="20">
                  <c:v>1.7867793878059E-2</c:v>
                </c:pt>
                <c:pt idx="21">
                  <c:v>2.3381871938776999E-2</c:v>
                </c:pt>
                <c:pt idx="22">
                  <c:v>5.4714241775832E-2</c:v>
                </c:pt>
                <c:pt idx="23">
                  <c:v>6.0852396559194E-2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E9-46EF-A11E-D9E14D59F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487976"/>
        <c:axId val="239485352"/>
      </c:lineChart>
      <c:catAx>
        <c:axId val="239487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85352"/>
        <c:crosses val="autoZero"/>
        <c:auto val="1"/>
        <c:lblAlgn val="ctr"/>
        <c:lblOffset val="100"/>
        <c:noMultiLvlLbl val="0"/>
      </c:catAx>
      <c:valAx>
        <c:axId val="23948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8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154</c:v>
                </c:pt>
                <c:pt idx="1">
                  <c:v>123</c:v>
                </c:pt>
                <c:pt idx="2">
                  <c:v>133</c:v>
                </c:pt>
                <c:pt idx="3">
                  <c:v>174</c:v>
                </c:pt>
                <c:pt idx="4">
                  <c:v>120</c:v>
                </c:pt>
                <c:pt idx="5">
                  <c:v>141</c:v>
                </c:pt>
                <c:pt idx="6">
                  <c:v>772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86-49A5-9796-35CE61E4C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515056"/>
        <c:axId val="366518336"/>
      </c:lineChart>
      <c:dateAx>
        <c:axId val="366515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18336"/>
        <c:crosses val="autoZero"/>
        <c:auto val="1"/>
        <c:lblOffset val="100"/>
        <c:baseTimeUnit val="days"/>
      </c:dateAx>
      <c:valAx>
        <c:axId val="36651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1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28-46B9-88D0-6413D9698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501592"/>
        <c:axId val="396504216"/>
      </c:barChart>
      <c:catAx>
        <c:axId val="39650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04216"/>
        <c:crosses val="autoZero"/>
        <c:auto val="1"/>
        <c:lblAlgn val="ctr"/>
        <c:lblOffset val="100"/>
        <c:noMultiLvlLbl val="0"/>
      </c:catAx>
      <c:valAx>
        <c:axId val="396504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0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9F06A-7C53-4A0C-A262-82FDD527E7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EA4095-8689-4426-9872-E96AA389A2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58843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793C1-8E7E-4461-85AA-EB8A10C04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0EDFFB-C391-4E5E-889B-525DD16E2B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794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92265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5396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9346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840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3440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7155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654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1997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595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1868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5232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544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7318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601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955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@ESPNtenis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04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78A10-A2E3-47D2-9BFB-29F672529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4156012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F7758-5A3D-44F4-8E89-6CFC1634E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6B6772-8824-481E-ABF0-0D7A3A327A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2055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26D46-3F85-410E-9D21-BDE40B2618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22710-5E33-482D-B225-AFBDB8E34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966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AD888-E427-43BE-8FE5-5D500C52B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337002-9893-4E07-B6B5-2786B6583A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8393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8A3E2-273A-43B9-ACA1-97B5864A84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175D4-7C39-42B4-8D10-F8511EF6F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02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13D05-53F8-4220-8A6E-16F5B10FF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522E44-0848-4870-89D4-16287D5A1C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6381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A8349-7AF7-4E71-8E18-5D764C2181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92C7A-8CEE-400D-867F-7E15D0BBD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040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88798-8ACE-4184-AC53-57BE5B8D0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54ADEC-2635-4729-801C-041ED15381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1231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2C795D-B32F-4F7D-B2E5-6E85CBCD7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772AF-39DF-4F06-8019-487C33333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538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B33E-BADA-44CE-82E8-3A9FF54E9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5A0649-9E5F-4121-945A-695697BDCB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8993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470F1-AF82-48CF-91A9-DDFDAD5EE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C7281-3122-4E35-95A3-FE0A18D73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696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57735-9E40-4C8D-8612-140CDEC14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11F0D4-0A0D-4FE6-B1B4-CE01F482D9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6554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5EA4A-9DC2-4B82-9947-6441626A7E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5525E-D935-4CC2-816C-C1D442AC0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61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4A27B-E6FE-49C2-A66A-A790E6497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33E47B-DA39-43F4-9185-861648723E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08400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22011-6056-4EAD-8695-CB8015C052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69816-361D-4034-A946-CFAE1DA41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595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4A897-D22D-405C-B129-7C7E278A5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536F4D-08A2-4B86-B7B4-B82392908F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2919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F7F6B-E7DE-4B0E-835A-E0A9E8ACB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38A85-8F5F-419F-B64E-FC36E0913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661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83FEC-0C0D-49C9-AD15-5251AE193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6C8B6D-46DA-42AF-83B2-5E8FDEA30F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158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68B8D-5841-4834-8FD7-D95AE908D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329C0-C2C6-4BED-8019-31AF80002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740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92C4E-FCBE-4079-AD65-2FD67C580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A2E564-0C66-456D-B1AF-CA7A00F0F2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3991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D8BF2-54F1-41FF-82FF-55501B50FE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07153-DC93-4BA1-A14E-D36116ACB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18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F11CF-67E3-4E39-9D79-04929D6AD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B5F364-A05F-4F7E-8D2C-B946B89DD4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7659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99567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0520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587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3389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1214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0546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1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- 2017-08-24 22:45:00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La paraguaya @verocepede dice presente en el @usopen, ¡dale RT para enviarle tu apoyo! 🇵🇾💪🎾 https://t.co/krS18u4aBn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549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- 2017-08-28 23:47:53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¡Soñando despierta! @MariaSharapova brilló con luz propia en su regreso, la rusa superó 6-4, 4-6 y 6-3 a Simona Halep. https://t.co/D8pIHxTUwF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15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- 2017-08-24 10:57:19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Rafael Nadal, Andy Murray y Roger Federer se disputan el N°1 del mundo en el #USOPENxESPN. Todas las variantes.
https://t.co/dgBxrTWhKL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55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- 2017-08-24 13:35:12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Cabezas de serie:
1. Nadal
2. Murray
3. Federer
4. A. Zverev
5. Cilic
6. Thiem
7. Dimitrov
8. Tsonga
9. Goffin
10. Isner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05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A6B8B-7A3E-45ED-AA1D-F3FADCA919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2321090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0EACF-E045-49A0-B921-59B9EE02D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34E26A-D145-4E7C-B2EA-12E524D1D5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2868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00560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8640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9478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1540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6048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8955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03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- 2017-08-27 13:48:57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Con la baja de Murray, la lucha por el N°1 será entre Rafael Nadal y Roger Federer. Todo el panorama.
https://t.co/wh19MvLyNK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37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- 2017-08-28 19:20:01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¿Quién ganará hoy? ¿Simona Halep (♥) o @MariaSharapova (RT)? Desde las 20 en VIVO por #ESPN y @ESPNPLAY. https://t.co/4Sk1qBXfM4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60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- 2017-08-22 12:14:16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¡Hola, Roger! Federer, listo para su primer entrenamiento en Flushing Meadows. Vía @usopen https://t.co/dhYYrMSU4E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90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- 2017-08-25 16:04:54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@rogerfederer ganó cinco veces consecutivas el Abierto de los Estados Unidos, ¿podrá conquistarlo una vez más? https://t.co/ha3WhXinNb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186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- 2017-08-28 22:05:21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¡Qué partidazo! @MariaSharapova se llevó el primer set por 6-4, ¿cómo viste a la rusa? En VIVO por #ESPN y @ESPNPLAY. https://t.co/7OAd86KjKH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49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BABB5-8E2D-4219-9FA4-DED063134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2395127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81B32-B3BA-41BB-92A5-F7E5BE7AA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7D304-DE9E-4A6E-AC7C-E2664327A9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2389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69358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0103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8071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1078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647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109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44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- 2017-08-27 19:40:00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¡Partidazo en primera ronda! Simona Halep vs. @MariaSharapova: este lunes en VIVO por #ESPN y @ESPNPLAY. ¿Quién ganará? https://t.co/vrBgjz6WkC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17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- 2017-08-25 13:24:02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Sorteo #USOPENxESPN: ¡Plato fuerte! @Simona_Halep se medirá ante @MariaSharapova en su debut en el último Grand Slam del año. https://t.co/9hcPphlH4z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96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- 2017-08-26 22:39:01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¡INCREÍBLE! Mirá lo que le preguntó un niño a @rogerfederer. ¡Ojalá diga que si!
https://t.co/kF6NV7pXRo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20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- 2017-08-28 08:23:09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Sin cambios pero con muchísimas expectativas, así amaneció el Top 10 del ranking ATP, ¿cómo te gustaría que quede después del #USOPENxESPN? https://t.co/jjXXCEAcJZ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6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- 2017-08-24 19:00:03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¿Roger Federer vuelve con todo? Roger Federer vuelve con todo. https://t.co/QGLOt29nK6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25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- 2017-08-23 21:51:52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Paciencia, ¡ya llega el #USOPENxESPN! ¿Estás listo para vivir el último Grand Slam de 2017? 🔥🎾 https://t.co/CsDJiAKsK1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974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34820-7363-40BE-A161-AAA5B1FD4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2677637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D17AC-41FB-4AB6-9D21-1CAC9F344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1C339C-FABD-48DA-8753-009EB421B9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6729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85801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3403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596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1635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875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7728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30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- 2017-08-23 14:12:53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#RGxESPN @rolandgarros está buscando un escultor para levantar la estatua de @RafaelNadal en la nueva entrada del Philippe Chartier. https://t.co/kuyPxp4zHE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64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- 2017-08-27 23:42:49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ciudad que nunca descansa estará más despierta que nunca. Todo el torneo en VIVO por #ESPN, la casa de los cuatro grandes. 🐨 🇫🇷 🌱🗽 https://t.co/saboxsQups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23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- 2017-08-25 18:50:00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¡Revive el momento dorado del tenis chileno! Hoy a las 22 por ESPN 2 no te pierdas el especial de Atenas 2004.
https://t.co/kpVtFsmkRE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95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- 2017-08-26 16:15:45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¡Otro Top 10 afuera! @andy_murray se bajó del @usopen por una lesión en la cadera. https://t.co/rHeR7MhrJi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5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- 2017-08-25 18:05:38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@RogerFederer subió una selfie con mucha altura junto a un par de participantes de la #LaverCup. https://t.co/x0Z39gXUcS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150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- 2017-08-27 11:40:29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Federer se vio sorprendido por dos preguntas de un niño y no tuvo otra que firmar una "casi" promesa.
https://t.co/SylRkoVkB4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381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BD9D8-A44E-4C93-8E82-1B745CD7D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3688336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B1D02-C831-49DF-A814-7B03246C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84770C-BDB3-4F40-821A-F7AC160786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9547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6117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3607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6742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0085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4270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7540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007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- 2017-08-28 20:51:22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¡Este martes! @rogerfederer vs. @FTiafoe por la primera ronda del @usopen. En VIVO por #ESPN, la casa de los cuatro grandes. https://t.co/lIs3tER0Bg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40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- 2017-08-26 10:42:18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lunes comienza la carrera por estos 🏆. ¡Se viene el #USOPENxESPN! 🙌🏼 https://t.co/wU1hnrYzrz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526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- 2017-08-26 08:44:43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#USOPENxESPN se repetirá una situación que no tenía lugar desde @Wimbledon en 2012. https://t.co/Z216L2zSgL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500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- 2017-08-28 13:41:40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“Siento que es irreal que esté tan cerca del N°1”, la palabra de @rogerfederer en el #USOPENxESPN.
https://t.co/mZ1qAIXyIB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546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917BC-41F3-4B37-82B5-C4F9878DED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2031559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2C12A-B907-48D0-B54D-157FDB20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D5DED3-0CB5-4B4B-9DF4-B61BB7D391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5211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30CF6-A1B9-49F8-A1D0-94E4BFF1A5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9E6A0-2BD6-40C6-BAA8-0584F1189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488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A13B4-FE96-4E9A-BADB-390AC35A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F16694-69C4-44EB-A4E8-E72C08715D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1730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168089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94424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9769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8404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84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@javifranatenis - 2017-08-22 19:37:37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Agendar por que ya llegan 2 semanas imperdibles de tenis #USOPENxESPN @ESPNtenis @ESPNPLAY https://t.co/PlvVKAGY42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08/28/2017 20:14:10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0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@nicolaspereira - 2017-08-28 17:38:19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Roger entrenó al 100%....#USOPENxESPN @ESPNtenis https://t.co/Q6xL77QcxA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08/28/2017 23:30:12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12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@LuisAlvarez_1 - 2017-08-23 09:30:12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Hola! Casi Estamos allí. @ESPNtenis #TENISxESPN #USOPENxESPN #ElCanalDeLos4Grandes https://t.co/RcsUUGxytN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08/25/2017 11:45:24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475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@nicolaspereira - 2017-08-28 09:52:47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Listos para el #USOPENxESPN? Hoy arrancamos con todo!  @ESPNtenis #modonyc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08/28/2017 23:30:12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04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@nicolaspereira - 2017-08-28 20:08:18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Vamos con la ceremonia de apertura! #USOPENxESPN @pilarperezr @PabloStecco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08/28/2017 23:30:12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67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@marianoryan - 2017-08-24 18:15:49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Desde el lunes 28 de agosto seguí todo el US Open en @ESPNtenis https://t.co/Q3QmQ1Uet4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65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@LaDivinaDiva - 2017-08-28 23:38:08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.@LuisAlvarez_1 EPA ¿que paso ? ¿El US Open este año comenzó por la final ? Partidazo Sharapova vs Halep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169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5B25B-EE1D-4133-8234-88F0733766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2602665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1307A-B240-498A-B085-4BEA8CA8A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8FBAB2-1980-4D52-A5B2-856279AF6E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7291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34204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6581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3469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3065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127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@rosieperezbklyn - 2017-08-28 23:51:34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an #upset! Congrats @MariaSharapova! You played your butt off! @usopen @ESPNtenis #Usopen2017 https://t.co/9Jp4g2BGQn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559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@AfrlLopez - 2017-08-28 23:23:08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@MariaSharapova @ESPNPLAY Volvió 👌🏻🔝 https://t.co/TiFGalKaia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29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@Jacogori - 2017-08-28 18:19:35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Viene, llega, se aproxima, se acerca, a continuación, etc., pero no "se viene", equivale a "eyacula" o "acaba". #USOPENxESPN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23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@rushgc - 2017-08-28 22:05:08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@ESPNPLAY Genial!!!! Sharapova se apodera del primer 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790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@absoparanam - 2017-08-24 12:15:44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@TennisConnected @usopen @SteveTignor @Tennis @ESPNtenis @cbfowler @PatrickMcEnroe @TheFanChild @christophclarey… https://t.co/Rv0QCMKVOd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53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@jvarelal - 2017-08-27 14:42:32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@MariaSharapova @Simona_Halep Maria Sharapova!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41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@AjdeDavaiVamos - 2017-08-28 13:33:23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¿Le pueden avisar a @ESPNtenis que ya empezó el US Open?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23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@Jafaule - 2017-08-28 10:11:16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Me gustaría ver a Su Majestad Roger en el N°1 nuevamente!!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26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@juanpilobo - 2017-08-28 10:17:17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@rogerfederer @GiangrecoNico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969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B3961-1CE9-4AF9-9D47-557D7343FA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486396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EC45-29D7-4C3B-8D83-BF5BEA871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299FBC-9E89-43C0-B029-F8C240E902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3006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909832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66271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055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2604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702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@KendesDiana - 2017-08-28 07:53:05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@tatelrestaurant @Oprah @TheEllenShow @AnnaKounikova @nytimes @enriqueiglesias @ELLEmagazine @ESPNtenis @Expressen… https://t.co/v8j3oTJtbU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93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@TatianaEncina5 - 2017-08-28 23:23:33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@MariaSharapova @ESPNPLAY Partidazo !! De vuelta al ruedo , vamos @MariaSharapova 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818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@FloKlappenbach - 2017-08-28 23:49:48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@MariaSharapova Asco en el tenis... basura https://t.co/n7MraD7w2S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09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@santiam95 - 2017-08-26 17:24:02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@LaloESPN @ESPNtenis Que opinan de la decisión de Murray de bajarse con el cuadro ya sorteado? Daño una posible final Nadal-Federer!!!!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347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117EE-2E7D-4C41-BD40-9C33EDAF6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4171927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95B41-6332-4AE5-A10F-E28AD6499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9210B3-F074-44D3-90AB-885979D533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0172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714397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660565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035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42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@rpoblete89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82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@cris_nzrt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88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@humano_demasia3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336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@franmagar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854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@Jeanm15Evenou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12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@evangelion633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54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@Kikesolis15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89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@Jessipaola24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631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@DepIsec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54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@Vivi0579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007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48247-2668-48EB-B072-3F56D16B5C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2291763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BC316-DAF0-4798-BD79-F46E3604E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57D5B6-997A-4790-B2FF-82B6F1BA9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2817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297067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021483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90648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98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@jesus_antonio24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59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@SC_ESPN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84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@victorianovent2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765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@MaauriCamargo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53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@rmoyano_26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30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@JaazAzul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68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@Ronnie130609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58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@MARIANOTELLEZ1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94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@shot_tan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07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@GonzaFerre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115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DD400-5E8E-4EB3-96BE-E5EE8171B2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10177265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DC0CD-2875-4759-AF94-FE131B687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B20FB9-A9B8-4626-96E2-0092BF47B5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5839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96A93-2A7E-4B51-B562-039C49F0F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479C-5275-46B2-9959-ED0AAA38B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896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3E058-DFD4-4947-A6C8-FDDED55CF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01911C-588E-412F-A717-58E33B87A6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04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85638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21773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5025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629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16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@Vive_vincere - 2017-08-28 23:45:37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Sharapova vs. Halep??? WHY!??? @ESPNtenis 😢😢😢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388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@LuisGonas - 2017-08-28 23:39:04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Qué le pasó a Sharapova en la cara? aparte de que le crecieron los cachetes, tiene la cara manchada.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275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@8884_9 - 2017-08-28 23:28:46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Partidazo!!!! Bien Thompson y Dolgopolov, cuándo juega???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18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@f_brodsky - 2017-08-28 23:20:06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#tenisxespn 
Sharapova tiene un toc?
Cruza las líneas de fondo con el pie derecho cuando camina la cancha?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625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@alealmadat - 2017-08-28 22:49:01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 habrá sap en las transmisiones del us open?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735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@JMoschitario - 2017-08-28 22:29:48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que ranking tiene ahora Maria???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626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@JMoschitario - 2017-08-28 22:28:53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que ranking tiene actual Maria???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47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@MunozG_CarlosA - 2017-08-28 22:14:41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escuche que dijeron que Halep no estuvo de acuerdo con el regreso de Sharapova, que hizo Sharapova??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222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EDCA0-E251-4130-B28D-EF73E10F8B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749971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846E6-35FC-4188-A570-4B5623247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EBE452-0DE2-4EE2-9268-84CD6BBC2B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8758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228880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04295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742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359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937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@MissEliBravo - 2017-08-28 21:52:59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Extrañaban los gritos de #Sharapova ? Yo sí! 
#USOPENxESPN #USOpen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590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@divina_del_club - 2017-08-28 21:33:04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no cuenta q todas las chicas cuestionen su presencia? Es mala profesional, espero pierda pronto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694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DE221-8CA5-4FBA-B9EA-96D27766E3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42497501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1287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2017-08-29T18:00:43Z</dcterms:created>
  <dcterms:modified xsi:type="dcterms:W3CDTF">2017-08-29T18:01:43Z</dcterms:modified>
</cp:coreProperties>
</file>