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173</c:v>
                </c:pt>
                <c:pt idx="1">
                  <c:v>177</c:v>
                </c:pt>
                <c:pt idx="2">
                  <c:v>183</c:v>
                </c:pt>
                <c:pt idx="3">
                  <c:v>185</c:v>
                </c:pt>
                <c:pt idx="4">
                  <c:v>187</c:v>
                </c:pt>
                <c:pt idx="5">
                  <c:v>190</c:v>
                </c:pt>
                <c:pt idx="6">
                  <c:v>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E3-4266-BBF2-11E421DFD1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476744"/>
        <c:axId val="165578152"/>
      </c:lineChart>
      <c:dateAx>
        <c:axId val="234476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78152"/>
        <c:crosses val="autoZero"/>
        <c:auto val="1"/>
        <c:lblOffset val="100"/>
        <c:baseTimeUnit val="days"/>
      </c:dateAx>
      <c:valAx>
        <c:axId val="16557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47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DF-4E01-9FCD-D1AAA4647A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8292352"/>
        <c:axId val="238288744"/>
      </c:radarChart>
      <c:catAx>
        <c:axId val="23829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88744"/>
        <c:crosses val="autoZero"/>
        <c:auto val="1"/>
        <c:lblAlgn val="ctr"/>
        <c:lblOffset val="100"/>
        <c:noMultiLvlLbl val="0"/>
      </c:catAx>
      <c:valAx>
        <c:axId val="23828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9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1</c:v>
                </c:pt>
                <c:pt idx="2">
                  <c:v>4</c:v>
                </c:pt>
                <c:pt idx="3">
                  <c:v>6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3D-4687-B014-1B67BF124E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861920"/>
        <c:axId val="287684576"/>
      </c:barChart>
      <c:catAx>
        <c:axId val="28586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84576"/>
        <c:crosses val="autoZero"/>
        <c:auto val="1"/>
        <c:lblAlgn val="ctr"/>
        <c:lblOffset val="100"/>
        <c:noMultiLvlLbl val="0"/>
      </c:catAx>
      <c:valAx>
        <c:axId val="28768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6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62</c:v>
                </c:pt>
                <c:pt idx="1">
                  <c:v>62</c:v>
                </c:pt>
                <c:pt idx="2">
                  <c:v>62</c:v>
                </c:pt>
                <c:pt idx="3">
                  <c:v>62</c:v>
                </c:pt>
                <c:pt idx="4">
                  <c:v>62</c:v>
                </c:pt>
                <c:pt idx="5">
                  <c:v>62</c:v>
                </c:pt>
                <c:pt idx="6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DC-4090-BC3F-60FD44CE7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892152"/>
        <c:axId val="288896744"/>
      </c:lineChart>
      <c:dateAx>
        <c:axId val="288892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96744"/>
        <c:crosses val="autoZero"/>
        <c:auto val="1"/>
        <c:lblOffset val="100"/>
        <c:baseTimeUnit val="days"/>
      </c:dateAx>
      <c:valAx>
        <c:axId val="28889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9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1214555</c:v>
                </c:pt>
                <c:pt idx="1">
                  <c:v>1227367</c:v>
                </c:pt>
                <c:pt idx="2">
                  <c:v>1241439</c:v>
                </c:pt>
                <c:pt idx="3">
                  <c:v>1269707</c:v>
                </c:pt>
                <c:pt idx="4">
                  <c:v>1325389</c:v>
                </c:pt>
                <c:pt idx="5">
                  <c:v>1352586</c:v>
                </c:pt>
                <c:pt idx="6">
                  <c:v>1380730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6F-4B40-8EFA-F890185D3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891496"/>
        <c:axId val="288894448"/>
      </c:lineChart>
      <c:dateAx>
        <c:axId val="288891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94448"/>
        <c:crosses val="autoZero"/>
        <c:auto val="1"/>
        <c:lblOffset val="100"/>
        <c:baseTimeUnit val="days"/>
      </c:dateAx>
      <c:valAx>
        <c:axId val="28889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9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4822</c:v>
                </c:pt>
                <c:pt idx="1">
                  <c:v>32406</c:v>
                </c:pt>
                <c:pt idx="2">
                  <c:v>28462</c:v>
                </c:pt>
                <c:pt idx="3">
                  <c:v>27763</c:v>
                </c:pt>
                <c:pt idx="4">
                  <c:v>26426</c:v>
                </c:pt>
                <c:pt idx="5">
                  <c:v>28300</c:v>
                </c:pt>
                <c:pt idx="6">
                  <c:v>26312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B1-4A07-9BF6-F8B8FC0F40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84904"/>
        <c:axId val="287678016"/>
      </c:lineChart>
      <c:dateAx>
        <c:axId val="287684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78016"/>
        <c:crosses val="autoZero"/>
        <c:auto val="1"/>
        <c:lblOffset val="100"/>
        <c:baseTimeUnit val="days"/>
      </c:dateAx>
      <c:valAx>
        <c:axId val="28767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8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77.774199999999993</c:v>
                </c:pt>
                <c:pt idx="1">
                  <c:v>522.67740000000003</c:v>
                </c:pt>
                <c:pt idx="2">
                  <c:v>459.06450000000001</c:v>
                </c:pt>
                <c:pt idx="3">
                  <c:v>447.7903</c:v>
                </c:pt>
                <c:pt idx="4">
                  <c:v>426.22579999999999</c:v>
                </c:pt>
                <c:pt idx="5">
                  <c:v>456.45159999999998</c:v>
                </c:pt>
                <c:pt idx="6">
                  <c:v>424.38709999999998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3B-4A7F-9473-6BC619438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79984"/>
        <c:axId val="287680968"/>
      </c:lineChart>
      <c:dateAx>
        <c:axId val="28767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80968"/>
        <c:crosses val="autoZero"/>
        <c:auto val="1"/>
        <c:lblOffset val="100"/>
        <c:baseTimeUnit val="days"/>
      </c:dateAx>
      <c:valAx>
        <c:axId val="28768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7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5.8139534883720998</c:v>
                </c:pt>
                <c:pt idx="1">
                  <c:v>4</c:v>
                </c:pt>
                <c:pt idx="2">
                  <c:v>3.8888888888888999</c:v>
                </c:pt>
                <c:pt idx="3">
                  <c:v>2.1739130434782998</c:v>
                </c:pt>
                <c:pt idx="4">
                  <c:v>0.53763440860214995</c:v>
                </c:pt>
                <c:pt idx="5">
                  <c:v>2.1276595744681002</c:v>
                </c:pt>
                <c:pt idx="6">
                  <c:v>2.5906735751294998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42-4310-B563-8DBA64F95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650480"/>
        <c:axId val="289651792"/>
      </c:lineChart>
      <c:dateAx>
        <c:axId val="289650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51792"/>
        <c:crosses val="autoZero"/>
        <c:auto val="1"/>
        <c:lblOffset val="100"/>
        <c:baseTimeUnit val="days"/>
      </c:dateAx>
      <c:valAx>
        <c:axId val="28965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5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0.1613</c:v>
                </c:pt>
                <c:pt idx="1">
                  <c:v>0.1129</c:v>
                </c:pt>
                <c:pt idx="2">
                  <c:v>0.1129</c:v>
                </c:pt>
                <c:pt idx="3">
                  <c:v>6.4500000000000002E-2</c:v>
                </c:pt>
                <c:pt idx="4">
                  <c:v>1.61E-2</c:v>
                </c:pt>
                <c:pt idx="5">
                  <c:v>6.4500000000000002E-2</c:v>
                </c:pt>
                <c:pt idx="6">
                  <c:v>8.0600000000000005E-2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FE-429E-A4C5-52F6E2CB71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056792"/>
        <c:axId val="238055808"/>
      </c:lineChart>
      <c:dateAx>
        <c:axId val="238056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55808"/>
        <c:crosses val="autoZero"/>
        <c:auto val="1"/>
        <c:lblOffset val="100"/>
        <c:baseTimeUnit val="days"/>
      </c:dateAx>
      <c:valAx>
        <c:axId val="23805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5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BDCD1-6242-4666-822B-1AF22BB74F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47BDF3-53AD-4C3C-BE84-040206E80B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70993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C33CE-B9AA-447B-A4BC-CF648456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A55987-F473-4F07-A87A-3ABBBE13D0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608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59E79-2508-47A7-9224-06611E42E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77C9C-6C4A-44F0-B82C-59E6329DE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095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5F1F7-404F-408B-A9E3-5B5E012B8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F26899-335D-446C-8C46-4717D5933E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7833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357B1-DD6A-4DE3-ADA4-B1B194111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F741E-2D74-4651-B574-E7C3626A0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514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10353-1365-423A-BE09-8BA316DF3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661D08-5B34-445D-A521-8B355C087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2477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25887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091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1437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6349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1786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9504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8824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9332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4452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6600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7647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5807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52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14.3673%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20.6522%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948.3207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1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52F12-D028-49C5-A82E-86AFE955B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3475966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C6FA4-AD12-422C-B4E7-5A11D6094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6A6732-14AE-4C20-9CA3-A3C7668A4E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9952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215DA-5D19-4539-BBE4-30E182A72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A194F-3448-49A5-8FB0-92F90F418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19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F5D57-66C8-47C0-B4E9-93AC6ADF7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E3F8EC-C577-48B1-AA5C-59BBE597C8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132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2E02B-FF72-4AC5-A1ED-07BAA4BDE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7EF69-8DA6-4666-9D1B-B1788521A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896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95A1D-EBC3-4217-A3B5-4EB9DA1F4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9811F8-ADC8-4290-ADB2-39858DE924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0723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F39B5-84F7-4206-B906-0BF8E6EECE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7689A-B003-404F-AC51-6B666F0AE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783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25F4F-8245-4C0C-8E44-C9BBC5D8C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DA7E7B-465D-4434-886E-46489AE873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1106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3090A-A8F3-47EC-8C2B-7F846B681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C0CC9-FD45-4FFF-8E51-7AAEEF995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707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D8096-85B2-4574-B385-B8F67F5F7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DA223C-91CC-4B4B-A203-864361F6A8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0747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9B961-95D0-4D0D-AAB8-4219635F3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AF118-2EC2-49E0-92D0-CC03CBF39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356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78C32-E242-4506-B945-85F7D9C83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5F025C-7D6A-413E-8CD7-4E04F74E2A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274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99FBF-F325-45EE-8144-904B74D47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E1DCA-B689-4FCC-B361-1AA2A3196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390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C4BF-3F41-4F55-A868-D83CA0D2B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F2E8B2-9262-4215-B807-1032ACB449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3812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538E6-6CBF-42B5-92AB-3821D7EC7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E91B3-B187-478E-89CA-5A56A402E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1509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130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2017-08-29T17:40:12Z</dcterms:created>
  <dcterms:modified xsi:type="dcterms:W3CDTF">2017-08-29T17:40:33Z</dcterms:modified>
</cp:coreProperties>
</file>