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5E-42D2-8BF3-ACB2273B51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7944112"/>
        <c:axId val="277944440"/>
      </c:radarChart>
      <c:catAx>
        <c:axId val="27794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44440"/>
        <c:crosses val="autoZero"/>
        <c:auto val="1"/>
        <c:lblAlgn val="ctr"/>
        <c:lblOffset val="100"/>
        <c:noMultiLvlLbl val="0"/>
      </c:catAx>
      <c:valAx>
        <c:axId val="27794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94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42971</c:v>
                </c:pt>
                <c:pt idx="1">
                  <c:v>42972</c:v>
                </c:pt>
                <c:pt idx="2">
                  <c:v>42973</c:v>
                </c:pt>
                <c:pt idx="3">
                  <c:v>42974</c:v>
                </c:pt>
                <c:pt idx="4">
                  <c:v>42975</c:v>
                </c:pt>
                <c:pt idx="5">
                  <c:v>42976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1">
                  <c:v>1639</c:v>
                </c:pt>
                <c:pt idx="2">
                  <c:v>1640</c:v>
                </c:pt>
                <c:pt idx="3">
                  <c:v>1639</c:v>
                </c:pt>
                <c:pt idx="4">
                  <c:v>1641</c:v>
                </c:pt>
                <c:pt idx="5">
                  <c:v>1643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98-4DFF-B019-9252C61960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698256"/>
        <c:axId val="233696288"/>
      </c:lineChart>
      <c:dateAx>
        <c:axId val="233698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96288"/>
        <c:crosses val="autoZero"/>
        <c:auto val="1"/>
        <c:lblOffset val="100"/>
        <c:baseTimeUnit val="days"/>
      </c:dateAx>
      <c:valAx>
        <c:axId val="23369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98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5">
                  <c:v>1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04-4D8C-B453-3D9BFB1043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9755288"/>
        <c:axId val="229754632"/>
      </c:barChart>
      <c:catAx>
        <c:axId val="229755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754632"/>
        <c:crosses val="autoZero"/>
        <c:auto val="1"/>
        <c:lblAlgn val="ctr"/>
        <c:lblOffset val="100"/>
        <c:noMultiLvlLbl val="0"/>
      </c:catAx>
      <c:valAx>
        <c:axId val="22975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75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D6-45BF-B17C-EA56516FEF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9754304"/>
        <c:axId val="229754960"/>
      </c:lineChart>
      <c:catAx>
        <c:axId val="22975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754960"/>
        <c:crosses val="autoZero"/>
        <c:auto val="1"/>
        <c:lblAlgn val="ctr"/>
        <c:lblOffset val="100"/>
        <c:noMultiLvlLbl val="0"/>
      </c:catAx>
      <c:valAx>
        <c:axId val="22975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75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1.8890920170628001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65-496E-9B56-A3A2BDB56C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203576"/>
        <c:axId val="233204888"/>
      </c:lineChart>
      <c:catAx>
        <c:axId val="233203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04888"/>
        <c:crosses val="autoZero"/>
        <c:auto val="1"/>
        <c:lblAlgn val="ctr"/>
        <c:lblOffset val="100"/>
        <c:noMultiLvlLbl val="0"/>
      </c:catAx>
      <c:valAx>
        <c:axId val="23320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20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3B-4E02-8A1A-D7A58A708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3193080"/>
        <c:axId val="233194064"/>
      </c:barChart>
      <c:catAx>
        <c:axId val="233193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94064"/>
        <c:crosses val="autoZero"/>
        <c:auto val="1"/>
        <c:lblAlgn val="ctr"/>
        <c:lblOffset val="100"/>
        <c:noMultiLvlLbl val="0"/>
      </c:catAx>
      <c:valAx>
        <c:axId val="23319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93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AF-4E12-81BA-BB4F35839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3198328"/>
        <c:axId val="233191768"/>
      </c:barChart>
      <c:catAx>
        <c:axId val="233198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91768"/>
        <c:crosses val="autoZero"/>
        <c:auto val="1"/>
        <c:lblAlgn val="ctr"/>
        <c:lblOffset val="100"/>
        <c:noMultiLvlLbl val="0"/>
      </c:catAx>
      <c:valAx>
        <c:axId val="23319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9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noblexar (Noblex)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39-43C8-82AE-3DA1B0E9FC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3197016"/>
        <c:axId val="233195704"/>
      </c:barChart>
      <c:catAx>
        <c:axId val="23319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95704"/>
        <c:crosses val="autoZero"/>
        <c:auto val="1"/>
        <c:lblAlgn val="ctr"/>
        <c:lblOffset val="100"/>
        <c:noMultiLvlLbl val="0"/>
      </c:catAx>
      <c:valAx>
        <c:axId val="23319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19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noblexar (Noblex)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2">
                  <c:v>0</c:v>
                </c:pt>
                <c:pt idx="3">
                  <c:v>1.8890920170628001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B3-4ACC-B156-8252471760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9759552"/>
        <c:axId val="229759224"/>
      </c:barChart>
      <c:catAx>
        <c:axId val="22975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759224"/>
        <c:crosses val="autoZero"/>
        <c:auto val="1"/>
        <c:lblAlgn val="ctr"/>
        <c:lblOffset val="100"/>
        <c:noMultiLvlLbl val="0"/>
      </c:catAx>
      <c:valAx>
        <c:axId val="22975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75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noblexar (Noblex)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C7-4A31-887B-AA253D5843A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noblexar (Noblex)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C7-4A31-887B-AA253D5843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3425096"/>
        <c:axId val="280688416"/>
      </c:barChart>
      <c:catAx>
        <c:axId val="233425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88416"/>
        <c:crosses val="autoZero"/>
        <c:auto val="1"/>
        <c:lblAlgn val="ctr"/>
        <c:lblOffset val="100"/>
        <c:noMultiLvlLbl val="0"/>
      </c:catAx>
      <c:valAx>
        <c:axId val="28068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42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16EA9B-9565-47EB-AA04-23266EDF95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50EE8A-762F-4F80-A1BB-5FBFC8214C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86250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AD056-437D-4268-85B4-E87B06447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76FFBD-8671-4F92-AECF-340EED27C4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5900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746489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6923734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62252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103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6638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575377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73769964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8590609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2322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19444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122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noblexar (Noblex)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511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B0D63-D519-4564-B7BF-BFDC6169FA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2210982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73F76-553B-4031-8D59-589412D43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8773D7-3495-4E58-9873-AE7E4D97B2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8453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FBBE5E-A11B-43D3-B4F4-BABE2C2000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6FCA0-CC0F-43F0-B0C5-924C00E55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635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0E8FC-68A4-4BF7-BC23-2FC5BAB4F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928D67-ACB1-44CC-96A5-B0CB60CC12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8824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24DC8-C4F0-40F7-9290-6FBFEF7578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117779-A871-41D0-8015-AA7233587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3293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EE1A8-B25D-477D-B850-AF5FFAFE1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798241-5338-402C-BF64-61E378E7FE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38160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3CC50-1907-4EC1-97DF-E7C1A6BBC1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438BF-1868-40F3-BA85-6E902A4CE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2346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97046-30BC-4003-966E-0361D24703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9A26A1-5CC8-436F-945E-69EB4254BE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693227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CF6BAA-92F7-454D-A685-F3E47D78DB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11B3C-CE78-4801-A8BC-6580A2C64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37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6901A-C26B-4A43-B8F1-B47A287C35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87315C-8008-423A-867D-239FF43DB7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1290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764591-57FD-4A28-B26B-8A4BAD9DD9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F006F-8C9C-4843-BACD-9EC1CB264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9153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A83BC-107A-4A33-AD5B-F6B5DEA83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2BB3DA-F294-43EE-86C7-3581B3BB18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8101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260766-C12F-41ED-8D0D-0C36B2EAF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05B60-BA04-4BCD-84E8-3C5F3E6A2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4088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DE000-3DF4-4CD2-A9AF-8C011AA4F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8196CA-7968-4E2E-AA12-27FBB95BA5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09692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13E910-BE00-405A-8082-485784C1C8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D767BF-B34B-4081-89EB-6A074E72D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571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9FB44-0F87-4997-8546-D05E27084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384815-2383-474C-BE2E-8FD3BDDE41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966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3377A-E175-439D-BC08-5FC6453FF2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2842F-39AC-432E-A093-EE27E178E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463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6D6E26-0F95-4ADB-A552-5AB007134C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2F071C-006B-44A6-A1C4-3B596936AE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11564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7CE9D-B5BF-412D-BC21-175C46646D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8B766-097A-4638-9B1C-AE1FC8589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304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813C7-9EDA-4832-B39C-B1BFA14126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15BFC4-5868-448E-8F6C-42BC310BFB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3552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250F9-61FF-4446-94A8-1A1C926CBF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409CB-6BD0-4C61-9D0E-5DF0B99B6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132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37B6E-BE8D-4467-8E1E-31BAA5CB9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59E3ED-D989-4456-B0D3-1C3A1EE5F8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4901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085211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23139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765339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54449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97859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97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noblexar (Noblex) - 2017-08-24 10:39:51</a:t>
                      </a:r>
                      <a:r>
                        <a:rPr lang="es-ES" sz="1000"/>
                        <a:t>
Estamos muy seguros de nuestra pasión. ¡No te quedes afuera de esta promo! 🇦🇷 Conocé más ingresando en: www.noblex.com.ar/promoeliminatorias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743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DBBB1-C41A-48E9-861E-FD6E2675B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08/24/2017 - 08/29/2017</a:t>
            </a:r>
          </a:p>
        </p:txBody>
      </p:sp>
    </p:spTree>
    <p:extLst>
      <p:ext uri="{BB962C8B-B14F-4D97-AF65-F5344CB8AC3E}">
        <p14:creationId xmlns:p14="http://schemas.microsoft.com/office/powerpoint/2010/main" val="38422500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164</Words>
  <Application>Microsoft Office PowerPoint</Application>
  <PresentationFormat>On-screen Show (4:3)</PresentationFormat>
  <Paragraphs>66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2017-08-29T14:05:29Z</dcterms:created>
  <dcterms:modified xsi:type="dcterms:W3CDTF">2017-08-29T14:05:50Z</dcterms:modified>
</cp:coreProperties>
</file>