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64-4043-BC23-8FACCD404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372696"/>
        <c:axId val="241373024"/>
      </c:radarChart>
      <c:catAx>
        <c:axId val="24137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3024"/>
        <c:crosses val="autoZero"/>
        <c:auto val="1"/>
        <c:lblAlgn val="ctr"/>
        <c:lblOffset val="100"/>
        <c:noMultiLvlLbl val="0"/>
      </c:catAx>
      <c:valAx>
        <c:axId val="24137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1">
                  <c:v>21081</c:v>
                </c:pt>
                <c:pt idx="2">
                  <c:v>21079</c:v>
                </c:pt>
                <c:pt idx="3">
                  <c:v>21079</c:v>
                </c:pt>
                <c:pt idx="4">
                  <c:v>21077</c:v>
                </c:pt>
                <c:pt idx="5">
                  <c:v>21079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7-4CCA-92DA-3DE94118B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34296"/>
        <c:axId val="284934624"/>
      </c:lineChart>
      <c:dateAx>
        <c:axId val="28493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34624"/>
        <c:crosses val="autoZero"/>
        <c:auto val="1"/>
        <c:lblOffset val="100"/>
        <c:baseTimeUnit val="days"/>
      </c:dateAx>
      <c:valAx>
        <c:axId val="28493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3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2">
                  <c:v>-2</c:v>
                </c:pt>
                <c:pt idx="3">
                  <c:v>0</c:v>
                </c:pt>
                <c:pt idx="4">
                  <c:v>-2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A-449C-A3D6-D07E5AD3C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30960"/>
        <c:axId val="241430304"/>
      </c:lineChart>
      <c:dateAx>
        <c:axId val="24143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30304"/>
        <c:crosses val="autoZero"/>
        <c:auto val="1"/>
        <c:lblOffset val="100"/>
        <c:baseTimeUnit val="days"/>
      </c:dateAx>
      <c:valAx>
        <c:axId val="2414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3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2</c:v>
                </c:pt>
                <c:pt idx="2">
                  <c:v>0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2-4DFC-A80D-1FF0CA7DB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429976"/>
        <c:axId val="241425384"/>
      </c:barChart>
      <c:catAx>
        <c:axId val="24142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5384"/>
        <c:crosses val="autoZero"/>
        <c:auto val="1"/>
        <c:lblAlgn val="ctr"/>
        <c:lblOffset val="100"/>
        <c:noMultiLvlLbl val="0"/>
      </c:catAx>
      <c:valAx>
        <c:axId val="24142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E-46C7-9184-D10EAFE62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11152"/>
        <c:axId val="287713120"/>
      </c:lineChart>
      <c:dateAx>
        <c:axId val="28771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13120"/>
        <c:crosses val="autoZero"/>
        <c:auto val="1"/>
        <c:lblOffset val="100"/>
        <c:baseTimeUnit val="days"/>
      </c:dateAx>
      <c:valAx>
        <c:axId val="28771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1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8-4B8A-8022-C0E55326BD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E8-4B8A-8022-C0E55326B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966560"/>
        <c:axId val="284971480"/>
      </c:barChart>
      <c:catAx>
        <c:axId val="2849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1480"/>
        <c:crosses val="autoZero"/>
        <c:auto val="1"/>
        <c:lblAlgn val="ctr"/>
        <c:lblOffset val="100"/>
        <c:noMultiLvlLbl val="0"/>
      </c:catAx>
      <c:valAx>
        <c:axId val="28497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1D-401F-80DA-DBADDDE36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73776"/>
        <c:axId val="284969512"/>
      </c:barChart>
      <c:catAx>
        <c:axId val="2849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9512"/>
        <c:crosses val="autoZero"/>
        <c:auto val="1"/>
        <c:lblAlgn val="ctr"/>
        <c:lblOffset val="100"/>
        <c:noMultiLvlLbl val="0"/>
      </c:catAx>
      <c:valAx>
        <c:axId val="28496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</c:v>
                </c:pt>
                <c:pt idx="3">
                  <c:v>9.0132827324477999E-2</c:v>
                </c:pt>
                <c:pt idx="4">
                  <c:v>9.4876660341556007E-3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E-4D64-BF2F-4F5005FFE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166672"/>
        <c:axId val="285167328"/>
      </c:barChart>
      <c:catAx>
        <c:axId val="28516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67328"/>
        <c:crosses val="autoZero"/>
        <c:auto val="1"/>
        <c:lblAlgn val="ctr"/>
        <c:lblOffset val="100"/>
        <c:noMultiLvlLbl val="0"/>
      </c:catAx>
      <c:valAx>
        <c:axId val="28516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6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77-477C-8078-953F6766D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66016"/>
        <c:axId val="285164048"/>
      </c:lineChart>
      <c:catAx>
        <c:axId val="2851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64048"/>
        <c:crosses val="autoZero"/>
        <c:auto val="1"/>
        <c:lblAlgn val="ctr"/>
        <c:lblOffset val="100"/>
        <c:noMultiLvlLbl val="0"/>
      </c:catAx>
      <c:valAx>
        <c:axId val="28516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6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9.4881161345415008E-3</c:v>
                </c:pt>
                <c:pt idx="17">
                  <c:v>0</c:v>
                </c:pt>
                <c:pt idx="18">
                  <c:v>9.0137103278144004E-2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EE-4A5C-99ED-6337006CE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07720"/>
        <c:axId val="239704112"/>
      </c:lineChart>
      <c:catAx>
        <c:axId val="23970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4112"/>
        <c:crosses val="autoZero"/>
        <c:auto val="1"/>
        <c:lblAlgn val="ctr"/>
        <c:lblOffset val="100"/>
        <c:noMultiLvlLbl val="0"/>
      </c:catAx>
      <c:valAx>
        <c:axId val="23970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135</c:v>
                </c:pt>
                <c:pt idx="1">
                  <c:v>45</c:v>
                </c:pt>
                <c:pt idx="2">
                  <c:v>13</c:v>
                </c:pt>
                <c:pt idx="3">
                  <c:v>11</c:v>
                </c:pt>
                <c:pt idx="4">
                  <c:v>20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FC-4B55-812C-62EB7E242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61216"/>
        <c:axId val="240064168"/>
      </c:lineChart>
      <c:dateAx>
        <c:axId val="24006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64168"/>
        <c:crosses val="autoZero"/>
        <c:auto val="1"/>
        <c:lblOffset val="100"/>
        <c:baseTimeUnit val="days"/>
      </c:dateAx>
      <c:valAx>
        <c:axId val="24006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6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1-496C-90A5-F29359035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411616"/>
        <c:axId val="369411944"/>
      </c:barChart>
      <c:catAx>
        <c:axId val="3694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11944"/>
        <c:crosses val="autoZero"/>
        <c:auto val="1"/>
        <c:lblAlgn val="ctr"/>
        <c:lblOffset val="100"/>
        <c:noMultiLvlLbl val="0"/>
      </c:catAx>
      <c:valAx>
        <c:axId val="36941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1552-CF55-4048-8089-21F8C597A9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ABCCC-B8F0-49FC-9521-CE9B22AEA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9601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ECBC5-8FED-4E35-961E-629C035E5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F2C30-2849-4F7E-92D4-A87E220BC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369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41901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835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914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82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65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21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91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316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666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47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069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38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788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856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52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13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CBA03-D84D-49C6-884B-EDB7235ED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49964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A0AE-0E5B-4A5A-81CC-55A8F6EA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E3A0E7-8475-46F2-8E1D-FA69B05DE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208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A22C3-1425-4A22-8557-D178F5301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A6D8A-EB05-42E3-9965-7F79D00A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0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F150-9D34-4E7F-A75E-140A3751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0659D-2A91-4B39-92DC-4A8A2F328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031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A1EB9-8874-4CA9-A0BD-FF0001738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439AD-A6A9-4E3D-B566-A35FF7A06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12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90E49-A616-48F2-B94A-E883AD642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68780-078B-47A8-AD1C-8177DC59E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0989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A0558-1F3E-4970-BBFB-8B0AB3708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559A6-7609-4300-827B-3DCA07E0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387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18A43-6EA2-4F93-80E6-524630738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43BB76-F1E3-4E4D-8D4A-A32BFB41B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639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6C88D-0A8A-40F7-9138-D2CBE396C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CE31F-7F5B-4AD8-A1E4-1C8D043C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0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E12D-9A80-410B-90DD-1B1B145B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80887-31B8-4669-93AA-4167A47ED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532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27813-2730-4968-ACB6-D93B590C5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76D58-79C8-4CAF-86EE-0184E075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71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5D49D-173A-468B-AED5-9AE29D28D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E0A208-91CB-4ED9-BE99-E87BD2DA5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577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5C286-1978-4E5F-8B41-12667AA13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8946B-6204-46AD-9264-2C3DB92E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91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634D-C878-4E3A-8A33-96F953E5D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434F6-F84C-4D4F-9BB2-DDF88CB94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441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555D5-A5B9-4E9B-928F-D1B87D074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F7444-3C3F-4D45-9C0F-259F88AC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0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6ADF8-8E5C-4E2B-ABE3-E233A9B5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B6856-6947-422E-9FC6-55BFA5BE0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873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5F59C-4EC7-4CA6-8DDC-4D775F7EA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E9FF7-CBC5-40BF-9F34-54E590B5A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2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921A-CED6-47BE-9092-BAE57650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7B261-8337-4665-93DD-6208291F75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059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807BA-F58B-46CA-8594-294369F32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975F5-B8DB-48DF-9727-2E698B17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648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F2F-C7C0-4BFD-B82E-F63F166C6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F1817-0596-44D3-B2CA-39B2CDE65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7810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9253B-3F8C-4D69-A3BA-316EE56B5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E63B1-D79E-4918-897E-0EF77838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211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3E981-EB4A-4E89-A5BD-5B2609DDF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04FC0-D542-432C-A741-F9CF75179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877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00788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518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40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067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720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110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7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- 2017-08-24 17:14:37</a:t>
                      </a:r>
                      <a:r>
                        <a:rPr lang="es-ES" sz="1000"/>
                        <a:t>
RT @PolloVignolo: Impresionante #PromoEliminatorias Si comprás un TV @NoblexAr y no clasificamos, te lo quedás y te devuelven la plata http…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1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- 2017-08-24 16:06:32</a:t>
                      </a:r>
                      <a:r>
                        <a:rPr lang="es-ES" sz="1000"/>
                        <a:t>
RT @wqueijeiro: Genial #PromoEliminatorias Si comprás un TV @NoblexAr y no clasificamos, te quedás la TV y te devuelven la plata https://t.…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7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- 2017-08-24 18:03:23</a:t>
                      </a:r>
                      <a:r>
                        <a:rPr lang="es-ES" sz="1000"/>
                        <a:t>
¡Estamos TAN seguros de nuestra pasión por la selección, que queremos presentarte #PromoEliminatorias!
Conocé más en https://t.co/MiTl381pSl https://t.co/Avk2sVbzHt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- 2017-08-28 10:39:30</a:t>
                      </a:r>
                      <a:r>
                        <a:rPr lang="es-ES" sz="1000"/>
                        <a:t>
RT @libermanmartin: Bien @NoblexAr apoyando la pasión por selección y el fútbol! La #PromoEliminatorias pone TV's en juego. Info en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8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- 2017-08-24 12:57:50</a:t>
                      </a:r>
                      <a:r>
                        <a:rPr lang="es-ES" sz="1000"/>
                        <a:t>
RT @DeportivoPD: #SelecciónArgentina | PROMO PARTICULAR: @NoblexAr confía en la clasificación a #Rusia2018. Por eso lanzó la #PromoEliminat…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4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- 2017-08-25 16:35:42</a:t>
                      </a:r>
                      <a:r>
                        <a:rPr lang="es-ES" sz="1000"/>
                        <a:t>
RT @metromedio: La gente de @NoblexAr le tiene mucha fe a la selección Argentina y apostó fuerte. ¡Conocé #PromoEliminatorias!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2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@NoblexAr - 2017-08-25 14:16:27</a:t>
                      </a:r>
                      <a:r>
                        <a:rPr lang="en-US" sz="1000"/>
                        <a:t>
RT @maxipalma: .@NoblexAr apuesta a la Argentina y presenta una Súper Promo Eliminatorias https://t.co/J4Ombhj6eG https://t.co/Xhjzfkk8Ew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0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 - 2017-08-25 16:53:03</a:t>
                      </a:r>
                      <a:r>
                        <a:rPr lang="es-ES" sz="1000"/>
                        <a:t>
¡Estamos tan seguros de nuestra pasión que para nosotros hay una sola posibilidad! 🇦🇷 
Conocé la #PromoEliminatorias https://t.co/htbmUxUstI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84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F8A01-CBE3-4BCD-8A98-ACA68B0A1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03915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3D168-8ACA-41B6-843C-383582C97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8555C-63F6-48FA-8B75-05784C1C13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06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02559-5520-4A7C-9D86-F0AB18085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DF3CA-F220-4FFF-95F9-83330D07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100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A424-E265-494C-A158-D489147D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ECB81-B6FA-4E74-A6F5-8B0E41993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37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511531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6973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129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82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- 2017-08-24 20:16:23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CONFIRMADO #PromoEliminatorias Si comprás un TV @NoblexAr y no clasificamos, te quedás la TV y te devuelven la plat… https://t.co/qKvTSMET0u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96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@PolloVignolo - 2017-08-24 16:58:53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Impresionante #PromoEliminatorias Si comprás un TV @NoblexAr y no clasificamos, te lo quedás y te devuelven la plat… https://t.co/SaogRCC7Rb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8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@chapitadelalata - 2017-08-24 13:57:13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Vieron la #PromoEliminatorias? Si comprás un TV @NoblexAr y no clasificamos, te quedás la TV y TE DEVUELVEN LA PLAT… https://t.co/GcZgeMxObV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4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@enunabaldosa - 2017-08-24 16:27:14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Espectacular #PromoEliminatorias Si comprás un TV @NoblexAr y No clasificamos, te lo quedás y te devuelven la plata… https://t.co/TP1Ts3PMdE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8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@JoseAlle - 2017-08-24 11:47:53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la jugaron los de @NoblexAr . Si Argentina no clasifica , te llevas gratis el led tv https://t.co/AYWMtlusQ6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14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@elcosodelvisto - 2017-08-24 14:57:14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Explícame la #PromoEliminatorias Si comprás un TV @NoblexAr y no clasificamos, te lo quedás y te devuelven la plata… https://t.co/MK0h7rAOdf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2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@wqueijeiro - 2017-08-24 15:57:14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#PromoEliminatorias Si comprás un TV @NoblexAr y no clasificamos, te quedás la TV y te devuelven la plata… https://t.co/JcGxwYOZLp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3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BDA24-E761-4494-BF55-D46DD5AA6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810310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E0667-9BF0-4913-A0AD-170021347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6AA50-A4BA-4518-BE49-E730EF1EE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419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3072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2898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414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779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0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@wemovindiego - 2017-08-24 20:20:42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Si el Kun Aguero sigue siendo titular, compro 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6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@pinson1972 - 2017-08-24 17:57:13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#PromoEliminatorias Si comprás un TV @NoblexAr y no clasificamos, te quedás la TV y te devuelven la plata… https://t.co/o7sucFrqaz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9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@ManuOlivari - 2017-08-24 12:33:40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Particular promoción la de @NoblexAr, que te regala una tele si @Argentina no clasifica al Mundial -… https://t.co/zq3SSRWzxt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9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@francostechina - 2017-08-24 20:21:27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promoción de @NoblexAr. Comprando un Smart 50", devuelven dinero si Argentina no clasifica al Mundial de R… https://t.co/FlF1V6IAAE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0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@Joaquiin_M - 2017-08-24 20:31:03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Me encantaría ver cómo quiebra Noblex pero prefiero que clasifiquemos...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44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@El_gran_Et - 2017-08-24 17:13:13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@PolloVignolo @NoblexAr Con Bauza no hacían la promo ni en pedo.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3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@m_benedetto - 2017-08-24 18:57:15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#PromoEliminatorias Si comprás un TV @NoblexAr y no clasificamos, te quedás la TV y te devuelven la plata… https://t.co/j0wDPInj9S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281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3AA8C-ECEE-448E-AB61-ED7B84C77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615239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24425-CE73-4BEF-B830-72D6217B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A40B5-EEA8-45BD-ABCB-9F577BBA1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034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12006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0778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796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0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4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@arevalo_martin - 2017-08-25 18:25:20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están tan seguros de nuestra selección que salieron con #PromoEliminatorias. Enterate más en… https://t.co/2cPz2euxnH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3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@libermanmartin - 2017-08-28 15:21:38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 @NoblexAr apoyando la pasión por selección y el fútbol! La #PromoEliminatorias pone TV's en juego. Info en… https://t.co/xGIIZrMUlF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3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@gustavohlopez - 2017-08-26 17:40:30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@NoblexAr salieron a bancar a la seleccion y apostaron fuerte con TV en #PromoEliminatorias.Mira… https://t.co/G48EFyHx7b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0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@pepaobregon1 - 2017-08-24 20:19:22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@VarskySports @NoblexAr Pero si las tv las compran en 🇨🇱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4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@DeportivoPD - 2017-08-24 12:53:54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#SelecciónArgentina | PROMO PARTICULAR: @NoblexAr confía en la clasificación a #Rusia2018. Por eso lanzó la… https://t.co/37ZtJ3Bq1t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@nadie951 - 2017-08-25 08:30:00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gente de @NoblexAr le tiene mucha fe a la selección Argentina y apostó fuerte. ¡Conocé #PromoEliminatorias!… https://t.co/Pu0gBtbPhD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65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8E510-6DFA-4E8F-8193-48BB66B86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602289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7F760-5011-443E-89A1-D0A22FF4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B1BF8-6799-42F4-A26A-FB2F79D99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416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26762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10093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9820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81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@MktRegistrado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1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@maxipalma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4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@wemovindiego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1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@mktgdeportivo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6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@guilles2012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5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@JDaviid_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47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@metromedio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9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@bastatodo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18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@nadie951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9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8693E-7142-4E3E-89B6-11584E3AA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33863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A550-2B91-43B2-8139-A83AE9747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2AB00-95D3-4385-9BF8-E923EA39CA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275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60944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89321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844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9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@Embothrium_cocc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4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@camifduarte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@luisdiazlopez73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17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@MarcePalaciosMP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0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@basilojuanca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03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@NadyaLlinas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13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@scetko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9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@EconomiaDepor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49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@Chato_Erick10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6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@LuisAlfFer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3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6352C-1638-4B3A-8EB3-7E03F47DB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99687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4BCBE-E9C8-4536-AD49-CE25B5E24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8AA4D-BF97-47F8-9917-1B770277C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83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CC14B-A636-4890-AAF7-D919B5DE5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06699-0FEF-486F-9F44-8C6A3C0D1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537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1557F-053B-4069-9CF7-94DACE4B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0F8A4-A493-44DD-931E-4213A7A50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119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31455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5090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01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655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30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@nadinachina - 2017-08-28 22:48:37</a:t>
                      </a:r>
                      <a:r>
                        <a:rPr lang="es-ES" sz="1000"/>
                        <a:t>
@NoblexAr hola ! Mande un mail, no puedo configurar el smart box ... me ayudan ? Sale esto https://t.co/u5OIvsnglz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3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@guilles2012 - 2017-08-28 17:54:55</a:t>
                      </a:r>
                      <a:r>
                        <a:rPr lang="es-ES" sz="1000"/>
                        <a:t>
@NoblexAr No https://t.co/VePOaH2fSo.opción de.DM. .Y QUE CAMBIA SOBRE LA.BATERÍA..?? QUE TENGA FECHA DE.COMPRA Y L… https://t.co/miE4r4fdzi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3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@gi_gianlo - 2017-08-25 23:09:49</a:t>
                      </a:r>
                      <a:r>
                        <a:rPr lang="es-ES" sz="1000"/>
                        <a:t>
"Si no vamos a #Rusia2018 @NoblexAr te devuelve el dinero" ¿Es posta la Promo..? 
#SeleccionArgentina #Noblex #Showmatch2017 #ShowMatch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0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@scetko - 2017-08-25 19:39:49</a:t>
                      </a:r>
                      <a:r>
                        <a:rPr lang="es-ES" sz="1000"/>
                        <a:t>
@NoblexAr las condiciones dice que es para 300 participantes. Como sé si al momento de la compra se supero ese nro?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1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@Gonza_spine - 2017-08-24 20:39:27</a:t>
                      </a:r>
                      <a:r>
                        <a:rPr lang="es-ES" sz="1000"/>
                        <a:t>
@NoblexAr que hacemo man? Un poco de fe pls https://t.co/cQ1fTmEkKB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46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@Osckoo - 2017-08-24 20:22:40</a:t>
                      </a:r>
                      <a:r>
                        <a:rPr lang="es-ES" sz="1000"/>
                        <a:t>
No me gusta la promo de @NoblexAr . Como van a jugar con eso ?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33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@stncabjmufc - 2017-08-24 20:00:24</a:t>
                      </a:r>
                      <a:r>
                        <a:rPr lang="es-ES" sz="1000"/>
                        <a:t>
El gerente de marketing de @NoblexAr es un genio (?)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7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@NoblexAr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@HeitMusic17 - 2017-08-24 17:45:34</a:t>
                      </a:r>
                      <a:r>
                        <a:rPr lang="en-US" sz="1000"/>
                        <a:t>
@NoblexAr Really??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5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@NoblexAr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@chapitadelalata - 2017-08-24 13:57:13</a:t>
                      </a:r>
                      <a:r>
                        <a:rPr lang="es-ES" sz="1000"/>
                        <a:t>
Vieron la #PromoEliminatorias? Si comprás un TV @NoblexAr y no clasificamos, te quedás la TV y TE DEVUELVEN LA PLAT… https://t.co/GcZgeMxObV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67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3C9B5-76E4-4407-A312-0A63BE5A5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478514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991</Words>
  <Application>Microsoft Office PowerPoint</Application>
  <PresentationFormat>On-screen Show (4:3)</PresentationFormat>
  <Paragraphs>334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2017-08-29T13:56:04Z</dcterms:created>
  <dcterms:modified xsi:type="dcterms:W3CDTF">2017-08-29T13:56:52Z</dcterms:modified>
</cp:coreProperties>
</file>