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538472</c:v>
                </c:pt>
                <c:pt idx="1">
                  <c:v>538562</c:v>
                </c:pt>
                <c:pt idx="2">
                  <c:v>538593</c:v>
                </c:pt>
                <c:pt idx="3">
                  <c:v>538556</c:v>
                </c:pt>
                <c:pt idx="4">
                  <c:v>538564</c:v>
                </c:pt>
                <c:pt idx="5">
                  <c:v>538593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CC-4106-9BED-FC00EA73C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63192"/>
        <c:axId val="291059912"/>
      </c:lineChart>
      <c:dateAx>
        <c:axId val="291063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59912"/>
        <c:crosses val="autoZero"/>
        <c:auto val="1"/>
        <c:lblOffset val="100"/>
        <c:baseTimeUnit val="days"/>
      </c:dateAx>
      <c:valAx>
        <c:axId val="29105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6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7F-49D7-B8B4-B849036E91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6061208"/>
        <c:axId val="246062520"/>
      </c:radarChart>
      <c:catAx>
        <c:axId val="24606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62520"/>
        <c:crosses val="autoZero"/>
        <c:auto val="1"/>
        <c:lblAlgn val="ctr"/>
        <c:lblOffset val="100"/>
        <c:noMultiLvlLbl val="0"/>
      </c:catAx>
      <c:valAx>
        <c:axId val="24606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06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0.69681556586773996</c:v>
                </c:pt>
                <c:pt idx="1">
                  <c:v>2.4140370684677002E-3</c:v>
                </c:pt>
                <c:pt idx="2">
                  <c:v>4.6418617950637004E-3</c:v>
                </c:pt>
                <c:pt idx="3">
                  <c:v>0</c:v>
                </c:pt>
                <c:pt idx="4">
                  <c:v>1.4854426619133E-3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BF-4766-B949-029C5A9CE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796672"/>
        <c:axId val="240142544"/>
      </c:lineChart>
      <c:dateAx>
        <c:axId val="246796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42544"/>
        <c:crosses val="autoZero"/>
        <c:auto val="1"/>
        <c:lblOffset val="100"/>
        <c:baseTimeUnit val="days"/>
      </c:dateAx>
      <c:valAx>
        <c:axId val="24014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79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29</c:v>
                </c:pt>
                <c:pt idx="2">
                  <c:v>0</c:v>
                </c:pt>
                <c:pt idx="3">
                  <c:v>331</c:v>
                </c:pt>
                <c:pt idx="4">
                  <c:v>90</c:v>
                </c:pt>
                <c:pt idx="5">
                  <c:v>31</c:v>
                </c:pt>
                <c:pt idx="6">
                  <c:v>-37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E1-4E68-A59D-5BEC4F7851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979304"/>
        <c:axId val="241983568"/>
      </c:barChart>
      <c:catAx>
        <c:axId val="241979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83568"/>
        <c:crosses val="autoZero"/>
        <c:auto val="1"/>
        <c:lblAlgn val="ctr"/>
        <c:lblOffset val="100"/>
        <c:noMultiLvlLbl val="0"/>
      </c:catAx>
      <c:valAx>
        <c:axId val="24198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7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331</c:v>
                </c:pt>
                <c:pt idx="1">
                  <c:v>90</c:v>
                </c:pt>
                <c:pt idx="2">
                  <c:v>31</c:v>
                </c:pt>
                <c:pt idx="3">
                  <c:v>-37</c:v>
                </c:pt>
                <c:pt idx="4">
                  <c:v>8</c:v>
                </c:pt>
                <c:pt idx="5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64-4536-B091-B06C3CCB61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978320"/>
        <c:axId val="241981600"/>
      </c:lineChart>
      <c:dateAx>
        <c:axId val="241978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81600"/>
        <c:crosses val="autoZero"/>
        <c:auto val="1"/>
        <c:lblOffset val="100"/>
        <c:baseTimeUnit val="days"/>
      </c:dateAx>
      <c:valAx>
        <c:axId val="24198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7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1F-4EF5-BC57-9EE0464AC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901328"/>
        <c:axId val="295899360"/>
      </c:lineChart>
      <c:dateAx>
        <c:axId val="295901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99360"/>
        <c:crosses val="autoZero"/>
        <c:auto val="1"/>
        <c:lblOffset val="100"/>
        <c:baseTimeUnit val="days"/>
      </c:dateAx>
      <c:valAx>
        <c:axId val="29589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0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8D-4E17-B878-63F6369796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904280"/>
        <c:axId val="295896408"/>
      </c:barChart>
      <c:catAx>
        <c:axId val="295904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96408"/>
        <c:crosses val="autoZero"/>
        <c:auto val="1"/>
        <c:lblAlgn val="ctr"/>
        <c:lblOffset val="100"/>
        <c:noMultiLvlLbl val="0"/>
      </c:catAx>
      <c:valAx>
        <c:axId val="29589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0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1.4855198948252001E-3</c:v>
                </c:pt>
                <c:pt idx="2">
                  <c:v>0</c:v>
                </c:pt>
                <c:pt idx="3">
                  <c:v>0.69652314068615995</c:v>
                </c:pt>
                <c:pt idx="4">
                  <c:v>2.4139698290908999E-3</c:v>
                </c:pt>
                <c:pt idx="5">
                  <c:v>4.6422496713287003E-3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AC-43C4-BAEF-4E0E23078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896080"/>
        <c:axId val="295901984"/>
      </c:barChart>
      <c:catAx>
        <c:axId val="29589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01984"/>
        <c:crosses val="autoZero"/>
        <c:auto val="1"/>
        <c:lblAlgn val="ctr"/>
        <c:lblOffset val="100"/>
        <c:noMultiLvlLbl val="0"/>
      </c:catAx>
      <c:valAx>
        <c:axId val="29590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9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D9-4AD7-A609-C9B6C3CB4B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D9-4AD7-A609-C9B6C3CB4B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909856"/>
        <c:axId val="295910184"/>
      </c:barChart>
      <c:catAx>
        <c:axId val="29590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10184"/>
        <c:crosses val="autoZero"/>
        <c:auto val="1"/>
        <c:lblAlgn val="ctr"/>
        <c:lblOffset val="100"/>
        <c:noMultiLvlLbl val="0"/>
      </c:catAx>
      <c:valAx>
        <c:axId val="29591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0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0.23428570720972999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2.4146782719819001E-3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04-4B0C-9344-B5AEA9E413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905920"/>
        <c:axId val="295907888"/>
      </c:lineChart>
      <c:catAx>
        <c:axId val="29590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07888"/>
        <c:crosses val="autoZero"/>
        <c:auto val="1"/>
        <c:lblAlgn val="ctr"/>
        <c:lblOffset val="100"/>
        <c:noMultiLvlLbl val="0"/>
      </c:catAx>
      <c:valAx>
        <c:axId val="29590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0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35-49BC-AC0D-FB867DC2DA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530640"/>
        <c:axId val="296523424"/>
      </c:lineChart>
      <c:catAx>
        <c:axId val="29653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23424"/>
        <c:crosses val="autoZero"/>
        <c:auto val="1"/>
        <c:lblAlgn val="ctr"/>
        <c:lblOffset val="100"/>
        <c:noMultiLvlLbl val="0"/>
      </c:catAx>
      <c:valAx>
        <c:axId val="29652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3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3.063577764209E-3</c:v>
                </c:pt>
                <c:pt idx="2">
                  <c:v>0.34950729355920002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47-45DF-A57A-B60CEEADF6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6524080"/>
        <c:axId val="296524408"/>
      </c:barChart>
      <c:catAx>
        <c:axId val="29652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24408"/>
        <c:crosses val="autoZero"/>
        <c:auto val="1"/>
        <c:lblAlgn val="ctr"/>
        <c:lblOffset val="100"/>
        <c:noMultiLvlLbl val="0"/>
      </c:catAx>
      <c:valAx>
        <c:axId val="29652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2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43-48B7-B6DB-DB29B4951B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43-48B7-B6DB-DB29B4951B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43-48B7-B6DB-DB29B4951B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443-48B7-B6DB-DB29B4951B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443-48B7-B6DB-DB29B4951B3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443-48B7-B6DB-DB29B4951B3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443-48B7-B6DB-DB29B4951B3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443-48B7-B6DB-DB29B4951B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531952"/>
        <c:axId val="296526704"/>
      </c:barChart>
      <c:catAx>
        <c:axId val="29653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26704"/>
        <c:crosses val="autoZero"/>
        <c:auto val="1"/>
        <c:lblAlgn val="ctr"/>
        <c:lblOffset val="100"/>
        <c:noMultiLvlLbl val="0"/>
      </c:catAx>
      <c:valAx>
        <c:axId val="29652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3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4C-4159-88EF-D8B43ECE4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224848"/>
        <c:axId val="293225176"/>
      </c:barChart>
      <c:catAx>
        <c:axId val="29322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25176"/>
        <c:crosses val="autoZero"/>
        <c:auto val="1"/>
        <c:lblAlgn val="ctr"/>
        <c:lblOffset val="100"/>
        <c:noMultiLvlLbl val="0"/>
      </c:catAx>
      <c:valAx>
        <c:axId val="29322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2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4B322-644E-4E14-802B-3141C9AC32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DAA4B7-4AB7-4937-AAE6-7A65467D49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9366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FB533-8B4D-4095-82BC-BFE17D7FB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2EC316-702C-4C85-9E0C-54C3476AC7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6192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443176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58107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99557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04887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10575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86671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928183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98384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67254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3533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23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Noblex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740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EE5531-7E13-422E-88E0-2A979BECE6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2731136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A7C75-BFF5-4F3B-8F7C-1C77DF1C0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E19FD2-45D4-427F-8954-A80EB9A357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1636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E3B76-C150-4277-B633-C07126435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E282B7-3AAD-4ED6-9A37-5D08699A5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614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72884-01FE-41D9-BDDF-1F33FF832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8CC3AB-5AB5-42BC-8E6D-C5388C02B1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4004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2DE8B-E39B-4C8C-AC45-DED13499E8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9F66F-92A9-48D3-9E68-05CB5707A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388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74570-23D0-4846-BABD-E7BD04EE2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6B227B-103B-4FB1-867A-DDD20E2A53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3985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0D36F-3DBE-4796-9946-4A91212FA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FA1A2-B03B-483A-9C0F-32172F7F3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855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B3E96-CD59-4AA7-B661-95B69013D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EB1CD1-648C-4AFA-8752-B1820EDEBC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5478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56804F-7CD5-4526-88AF-8EC20B92D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D49C0-33EF-4F36-89B9-A5E4F9F69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005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27B17-9CC0-490D-AE60-9868EFAA0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C64808-6DE0-4CBA-B9DD-FC20EBDC79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2308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2AE84-0EE5-4199-A908-EEC4B3D0CE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B71C9-1C14-40C5-B999-651B82A01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24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75259-C523-444C-BFDB-48B9E9CAF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7EB76B-FE54-4F71-A145-80138440F4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436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62225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9216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4750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2813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851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8095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3537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6039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248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Noblex - 2017-08-24 09:00:00</a:t>
                      </a:r>
                      <a:r>
                        <a:rPr lang="es-ES" sz="1000"/>
                        <a:t>
- MUY SEGUROS DE NUESTRA PASIÓN -
Comprá un Led Tv Smart 50" 4K. Si Argentina no clasifica, ¡te quedás con la tele y te devolvemos el dinero!
Enterate más en: www.noblex.com.ar/promoeliminatorias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44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Noblex - 2017-08-26 09:00:00</a:t>
                      </a:r>
                      <a:r>
                        <a:rPr lang="es-ES" sz="1000"/>
                        <a:t>
¡Porque apostamos fuerte a esta pasión lanzamos la Super Promo Eliminatorias!
¡Participar es fácil! 
Ingresá en: http://bit.ly/2vaPoHe, registrá la compra de tu Smart 50" 4K y si Argentina no clasifica te quedás con la tele y te devolvemos tu dinero. 
¡Eso sí que es estar muy seguros de nuestra pasión!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18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Noblex - 2017-08-25 14:11:36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58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Noblex - 2017-08-28 09:00:00</a:t>
                      </a:r>
                      <a:r>
                        <a:rPr lang="es-ES" sz="1000"/>
                        <a:t>
¡Todavía estás a tiempo de participar de esta pasión!
Enterate más de esta promo ingresando en: www.noblex.com.ar/promoeliminatorias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540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6D3B9F-3710-45A3-B8BB-444F5C66E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2621254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011F5-EB36-42F3-81E9-BA5C6E144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FC4C99-F9BE-4072-884F-9AD7C7C373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5222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B13C7-D0E1-4527-B9D3-28B240B5C8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E1DC1-EA1A-4196-A10D-E8B0A16E3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194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D60B3-C240-4D97-84FD-17589F327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2ADB4A-2F2D-4266-8CC1-08B24106CC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7036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BCEE3-658E-443F-AF62-DF315A95F4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ECD26-1420-48DA-B6B6-08B386E2C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439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D8E3E-0113-44D6-B50F-E411FD3A9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20D24D-DB7D-489D-B16E-68E5414B75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4517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A0214-169F-4101-AB28-C68B0A7270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C4D2E-3890-4527-AED5-1D57E21CB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848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65272-0880-4AD8-A5FE-2C4DC0AE9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9F7C30-E481-45CC-8891-4D54270A1F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73149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DC848-18F4-4DAE-8DD0-2ACAE9AAF7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8802C-73D0-4649-B5C0-9855CACBD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881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5DB71-CD09-4328-9F85-28B6CFAB8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D3A6F6-8593-4359-8DF4-4DBF7ACBD2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4402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87657-E7DA-46B2-8717-078C5F8D1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C388B-331B-4069-9621-3A19CBF0E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27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B56C2-1597-425D-B60A-A4CAFFF4A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AD5993-ABE0-440E-BF47-817D8597B5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14912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E84FF-9F99-4907-A070-8D1708C29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FC442-C058-4182-BED4-F6F19ADBA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40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069DE-2843-4A4C-B842-793B65703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15AC8B-3874-45FE-A7E7-71ED68A78C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7629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C9138E-50E1-4D45-9011-FA91FDBF71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692D5-D935-4853-8712-A5E3AC9CB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1024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23201-0234-418B-B311-FC343A1CE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94E3AE-18AA-4DA1-B594-E685BCA6D1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8370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138EF-8A9F-4EA3-94CC-BABC267673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CD41A-4C11-4A06-870A-8BDD1DB10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11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5FD12-FCB3-4730-8DB4-42D318D53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7F2DE1-9476-4776-AF42-7AFD3F40CC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9816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048346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8223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4357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9132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0712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4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Rok Kneeteman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Noblex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387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Fer Cam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Noblex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953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Gaston Mariano Silva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Noblex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179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Gaston Quintero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Noblex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784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92AF2-FAB7-467C-882E-D4B6A7AECE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2112963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24E9D-95C3-4902-863F-1467C2F01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33EE23-83D0-43D6-9704-FB8F464D8D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1442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18577-11A1-46EE-88F4-970D1CC55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DA6C6-8CE3-47B1-9461-AFC0FA102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8206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294</Words>
  <Application>Microsoft Office PowerPoint</Application>
  <PresentationFormat>On-screen Show (4:3)</PresentationFormat>
  <Paragraphs>135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2017-08-29T13:47:43Z</dcterms:created>
  <dcterms:modified xsi:type="dcterms:W3CDTF">2017-08-29T13:48:10Z</dcterms:modified>
</cp:coreProperties>
</file>