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A8-4353-A1D3-5220FECEB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1510728"/>
        <c:axId val="281509744"/>
      </c:radarChart>
      <c:catAx>
        <c:axId val="281510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09744"/>
        <c:crosses val="autoZero"/>
        <c:auto val="1"/>
        <c:lblAlgn val="ctr"/>
        <c:lblOffset val="100"/>
        <c:noMultiLvlLbl val="0"/>
      </c:catAx>
      <c:valAx>
        <c:axId val="28150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10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1639</c:v>
                </c:pt>
                <c:pt idx="1">
                  <c:v>1640</c:v>
                </c:pt>
                <c:pt idx="2">
                  <c:v>1639</c:v>
                </c:pt>
                <c:pt idx="3">
                  <c:v>1641</c:v>
                </c:pt>
                <c:pt idx="4">
                  <c:v>1643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08-4B5D-BA6F-9297E5CFBA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838304"/>
        <c:axId val="235836336"/>
      </c:lineChart>
      <c:dateAx>
        <c:axId val="235838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836336"/>
        <c:crosses val="autoZero"/>
        <c:auto val="1"/>
        <c:lblOffset val="100"/>
        <c:baseTimeUnit val="days"/>
      </c:dateAx>
      <c:valAx>
        <c:axId val="23583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83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5">
                  <c:v>1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67-4EF7-9334-04D871FE6A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3418888"/>
        <c:axId val="233423152"/>
      </c:barChart>
      <c:catAx>
        <c:axId val="233418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423152"/>
        <c:crosses val="autoZero"/>
        <c:auto val="1"/>
        <c:lblAlgn val="ctr"/>
        <c:lblOffset val="100"/>
        <c:noMultiLvlLbl val="0"/>
      </c:catAx>
      <c:valAx>
        <c:axId val="23342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41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27-4AB1-B2C5-C8E3004A91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415936"/>
        <c:axId val="233422824"/>
      </c:lineChart>
      <c:catAx>
        <c:axId val="23341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422824"/>
        <c:crosses val="autoZero"/>
        <c:auto val="1"/>
        <c:lblAlgn val="ctr"/>
        <c:lblOffset val="100"/>
        <c:noMultiLvlLbl val="0"/>
      </c:catAx>
      <c:valAx>
        <c:axId val="23342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41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14-4ABA-9E58-C7D27FAB5D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868840"/>
        <c:axId val="236867856"/>
      </c:lineChart>
      <c:catAx>
        <c:axId val="23686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867856"/>
        <c:crosses val="autoZero"/>
        <c:auto val="1"/>
        <c:lblAlgn val="ctr"/>
        <c:lblOffset val="100"/>
        <c:noMultiLvlLbl val="0"/>
      </c:catAx>
      <c:valAx>
        <c:axId val="23686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86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EC-42E4-8D05-6F85A216A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866544"/>
        <c:axId val="236870480"/>
      </c:barChart>
      <c:catAx>
        <c:axId val="23686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870480"/>
        <c:crosses val="autoZero"/>
        <c:auto val="1"/>
        <c:lblAlgn val="ctr"/>
        <c:lblOffset val="100"/>
        <c:noMultiLvlLbl val="0"/>
      </c:catAx>
      <c:valAx>
        <c:axId val="236870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86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B6-4993-A765-9A528585FF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803464"/>
        <c:axId val="236801496"/>
      </c:barChart>
      <c:catAx>
        <c:axId val="23680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801496"/>
        <c:crosses val="autoZero"/>
        <c:auto val="1"/>
        <c:lblAlgn val="ctr"/>
        <c:lblOffset val="100"/>
        <c:noMultiLvlLbl val="0"/>
      </c:catAx>
      <c:valAx>
        <c:axId val="23680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80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36-4836-B674-EA46D74C92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5165608"/>
        <c:axId val="236863592"/>
      </c:barChart>
      <c:catAx>
        <c:axId val="16516560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863592"/>
        <c:crosses val="autoZero"/>
        <c:auto val="1"/>
        <c:lblAlgn val="ctr"/>
        <c:lblOffset val="100"/>
        <c:noMultiLvlLbl val="0"/>
      </c:catAx>
      <c:valAx>
        <c:axId val="23686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16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1B-4810-80C1-110ABDDB93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697952"/>
        <c:axId val="236695656"/>
      </c:barChart>
      <c:catAx>
        <c:axId val="23669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95656"/>
        <c:crosses val="autoZero"/>
        <c:auto val="1"/>
        <c:lblAlgn val="ctr"/>
        <c:lblOffset val="100"/>
        <c:noMultiLvlLbl val="0"/>
      </c:catAx>
      <c:valAx>
        <c:axId val="23669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9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noblexar (Noblex)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03-4A4C-A5F4-A36500F611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noblexar (Noblex)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03-4A4C-A5F4-A36500F611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009816"/>
        <c:axId val="284005880"/>
      </c:barChart>
      <c:catAx>
        <c:axId val="284009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05880"/>
        <c:crosses val="autoZero"/>
        <c:auto val="1"/>
        <c:lblAlgn val="ctr"/>
        <c:lblOffset val="100"/>
        <c:noMultiLvlLbl val="0"/>
      </c:catAx>
      <c:valAx>
        <c:axId val="28400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0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906C6-4948-434B-A4DA-5DF5AE8A9D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E4D998-10E3-4EE1-84F2-1BD13376EB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438250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AF7EB-F869-43E7-8DD7-A25F14082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4E1806-8C39-4BBC-995A-EB74DA6434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8529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377857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722719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66187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2454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5068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34287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777079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730424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25595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5144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25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noblexar (Noblex)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060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6E1DD7-1213-4E8B-8B82-F07E394B8C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2864560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4E730-9428-499E-94EB-86244D3DF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BFC75D-532B-4F4C-B3CB-AE906BD0FA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2589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23646B-A2EB-4A20-A3A9-645B89A7B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90054-BA04-4001-88F1-FD9EEC857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177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EC689-530F-41D4-94E6-BCE7339EF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F2B6FE-9BE9-4B04-B4F6-170C866BC2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68339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6B66D-5921-44CF-ACDB-0786789020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B3F2C-2CDE-4004-ADEE-7C6C296EC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05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AB74E-C0A5-4DD6-9ACE-CF8CEF406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D825AA-7348-4FB5-8780-5ED313461F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7774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B94261-73B7-4E1A-A621-D66C3D6021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550C2-1694-4959-BC60-402B6CE3C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238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BCEE8-700A-47F9-983F-69945B434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B1E793-E4C7-468F-9647-7FDBCA0FC8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3889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5DB8D-03D0-4D58-910B-998DB76EDD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A08D0-93AA-4DC0-A492-B35A96737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424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E13DA-4C7D-4DE0-95B3-50AE94573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B3F76C-F906-4FA9-B7EE-84037CE446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9729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02545-845B-4867-9652-96C5BEEAD4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3F9C4-AB6A-45A6-AD7B-E42D1B5DB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348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8B14D-23D1-4119-9AE4-6FA541FE9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297B50-1BBA-417F-B49D-93C9ED40EF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9002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2BE95-918D-4E54-B0B8-41B6BFF43F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E9390-B588-44FF-AAB8-6C3E2A39E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136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6D777-4994-4F93-8533-27D0C338B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6C0E4B-C2F8-4454-888F-628B31DEFD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69556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06215-CF0C-458D-9D11-837472B31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4F93C-F751-40A4-89CA-A09F7596B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397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948AD-63A2-4BAD-AA50-737E845B4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A726B1-D032-4118-8AD6-4551C8C4BB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1299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358A4-D139-4A75-AB6E-E8CF52DA16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49823-3D19-4E07-B5C3-B168CF00E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256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A8BC1-1A84-4837-9D4E-9FBCDA667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892728-71E2-4E67-8802-38BB45B04A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1734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7CA48-3516-47EA-B8BB-A22BF9263F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86861-A562-4BEC-953B-ACC346CBF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445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90921-A034-4D2B-9F6F-D3B67952E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71AD7D-1A95-4BCE-94C9-4735AA80D2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8293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D5526-DC86-47F9-818F-6990399865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A664F-6FED-4675-A784-9F202C024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0952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140</Words>
  <Application>Microsoft Office PowerPoint</Application>
  <PresentationFormat>On-screen Show (4:3)</PresentationFormat>
  <Paragraphs>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2017-08-29T13:37:25Z</dcterms:created>
  <dcterms:modified xsi:type="dcterms:W3CDTF">2017-08-29T13:37:48Z</dcterms:modified>
</cp:coreProperties>
</file>