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538562</c:v>
                </c:pt>
                <c:pt idx="1">
                  <c:v>538593</c:v>
                </c:pt>
                <c:pt idx="2">
                  <c:v>538556</c:v>
                </c:pt>
                <c:pt idx="3">
                  <c:v>538564</c:v>
                </c:pt>
                <c:pt idx="4">
                  <c:v>538593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E6-4466-8FBD-FBC16443F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35240"/>
        <c:axId val="285934256"/>
      </c:lineChart>
      <c:dateAx>
        <c:axId val="28593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4256"/>
        <c:crosses val="autoZero"/>
        <c:auto val="1"/>
        <c:lblOffset val="100"/>
        <c:baseTimeUnit val="days"/>
      </c:dateAx>
      <c:valAx>
        <c:axId val="28593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3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9-4472-BD5A-4738E1DD3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130024"/>
        <c:axId val="242130680"/>
      </c:radarChart>
      <c:catAx>
        <c:axId val="24213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30680"/>
        <c:crosses val="autoZero"/>
        <c:auto val="1"/>
        <c:lblAlgn val="ctr"/>
        <c:lblOffset val="100"/>
        <c:noMultiLvlLbl val="0"/>
      </c:catAx>
      <c:valAx>
        <c:axId val="24213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3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2.4140370684677002E-3</c:v>
                </c:pt>
                <c:pt idx="1">
                  <c:v>4.6418617950637004E-3</c:v>
                </c:pt>
                <c:pt idx="2">
                  <c:v>0</c:v>
                </c:pt>
                <c:pt idx="3">
                  <c:v>1.4854426619133E-3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55-4611-A6C1-ECAC64104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128056"/>
        <c:axId val="242131336"/>
      </c:lineChart>
      <c:dateAx>
        <c:axId val="242128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31336"/>
        <c:crosses val="autoZero"/>
        <c:auto val="1"/>
        <c:lblOffset val="100"/>
        <c:baseTimeUnit val="days"/>
      </c:dateAx>
      <c:valAx>
        <c:axId val="24213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12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29</c:v>
                </c:pt>
                <c:pt idx="2">
                  <c:v>0</c:v>
                </c:pt>
                <c:pt idx="3">
                  <c:v>0</c:v>
                </c:pt>
                <c:pt idx="4">
                  <c:v>90</c:v>
                </c:pt>
                <c:pt idx="5">
                  <c:v>31</c:v>
                </c:pt>
                <c:pt idx="6">
                  <c:v>-37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51-44AA-A1CD-5180B8D30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316920"/>
        <c:axId val="242316592"/>
      </c:barChart>
      <c:catAx>
        <c:axId val="24231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16592"/>
        <c:crosses val="autoZero"/>
        <c:auto val="1"/>
        <c:lblAlgn val="ctr"/>
        <c:lblOffset val="100"/>
        <c:noMultiLvlLbl val="0"/>
      </c:catAx>
      <c:valAx>
        <c:axId val="24231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1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</c:v>
                </c:pt>
                <c:pt idx="1">
                  <c:v>31</c:v>
                </c:pt>
                <c:pt idx="2">
                  <c:v>-37</c:v>
                </c:pt>
                <c:pt idx="3">
                  <c:v>8</c:v>
                </c:pt>
                <c:pt idx="4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85-4361-8D6E-62800EA61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313640"/>
        <c:axId val="242311016"/>
      </c:lineChart>
      <c:dateAx>
        <c:axId val="242313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11016"/>
        <c:crosses val="autoZero"/>
        <c:auto val="1"/>
        <c:lblOffset val="100"/>
        <c:baseTimeUnit val="days"/>
      </c:dateAx>
      <c:valAx>
        <c:axId val="24231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31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42972</c:v>
                </c:pt>
                <c:pt idx="1">
                  <c:v>42973</c:v>
                </c:pt>
                <c:pt idx="2">
                  <c:v>42974</c:v>
                </c:pt>
                <c:pt idx="3">
                  <c:v>42975</c:v>
                </c:pt>
                <c:pt idx="4">
                  <c:v>42976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E7-4519-B1F4-A8D034889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46048"/>
        <c:axId val="286543096"/>
      </c:lineChart>
      <c:dateAx>
        <c:axId val="286546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43096"/>
        <c:crosses val="autoZero"/>
        <c:auto val="1"/>
        <c:lblOffset val="100"/>
        <c:baseTimeUnit val="days"/>
      </c:dateAx>
      <c:valAx>
        <c:axId val="28654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4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86-4639-8E0D-50FDC3426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57552"/>
        <c:axId val="286159848"/>
      </c:barChart>
      <c:catAx>
        <c:axId val="28615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9848"/>
        <c:crosses val="autoZero"/>
        <c:auto val="1"/>
        <c:lblAlgn val="ctr"/>
        <c:lblOffset val="100"/>
        <c:noMultiLvlLbl val="0"/>
      </c:catAx>
      <c:valAx>
        <c:axId val="28615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1.4853957744204E-3</c:v>
                </c:pt>
                <c:pt idx="2">
                  <c:v>0</c:v>
                </c:pt>
                <c:pt idx="3">
                  <c:v>0</c:v>
                </c:pt>
                <c:pt idx="4">
                  <c:v>2.4137681334330998E-3</c:v>
                </c:pt>
                <c:pt idx="5">
                  <c:v>4.6418617950637004E-3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F-48C6-8B0F-BC965B77A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58864"/>
        <c:axId val="286160504"/>
      </c:barChart>
      <c:catAx>
        <c:axId val="28615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60504"/>
        <c:crosses val="autoZero"/>
        <c:auto val="1"/>
        <c:lblAlgn val="ctr"/>
        <c:lblOffset val="100"/>
        <c:noMultiLvlLbl val="0"/>
      </c:catAx>
      <c:valAx>
        <c:axId val="28616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C2-49E2-BCEA-5E6E001793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C2-49E2-BCEA-5E6E00179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155256"/>
        <c:axId val="286154272"/>
      </c:barChart>
      <c:catAx>
        <c:axId val="28615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4272"/>
        <c:crosses val="autoZero"/>
        <c:auto val="1"/>
        <c:lblAlgn val="ctr"/>
        <c:lblOffset val="100"/>
        <c:noMultiLvlLbl val="0"/>
      </c:catAx>
      <c:valAx>
        <c:axId val="28615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3.063862025937E-3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2.4139518992231002E-3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20-4F8A-B530-0E2EEE78D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53288"/>
        <c:axId val="286147056"/>
      </c:lineChart>
      <c:catAx>
        <c:axId val="28615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7056"/>
        <c:crosses val="autoZero"/>
        <c:auto val="1"/>
        <c:lblAlgn val="ctr"/>
        <c:lblOffset val="100"/>
        <c:noMultiLvlLbl val="0"/>
      </c:catAx>
      <c:valAx>
        <c:axId val="28614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D-4C10-BD4B-BB1DDA308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50008"/>
        <c:axId val="286157224"/>
      </c:lineChart>
      <c:catAx>
        <c:axId val="28615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7224"/>
        <c:crosses val="autoZero"/>
        <c:auto val="1"/>
        <c:lblAlgn val="ctr"/>
        <c:lblOffset val="100"/>
        <c:noMultiLvlLbl val="0"/>
      </c:catAx>
      <c:valAx>
        <c:axId val="28615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5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3.063577764209E-3</c:v>
                </c:pt>
                <c:pt idx="2">
                  <c:v>2.4138353615739999E-3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0-48A7-8B76-E2F17D1C3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639800"/>
        <c:axId val="290641768"/>
      </c:barChart>
      <c:catAx>
        <c:axId val="290639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41768"/>
        <c:crosses val="autoZero"/>
        <c:auto val="1"/>
        <c:lblAlgn val="ctr"/>
        <c:lblOffset val="100"/>
        <c:noMultiLvlLbl val="0"/>
      </c:catAx>
      <c:valAx>
        <c:axId val="29064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3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3-48BA-92FB-126F3C0755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63-48BA-92FB-126F3C0755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63-48BA-92FB-126F3C0755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63-48BA-92FB-126F3C0755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63-48BA-92FB-126F3C0755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63-48BA-92FB-126F3C0755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63-48BA-92FB-126F3C0755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963-48BA-92FB-126F3C075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643736"/>
        <c:axId val="290638816"/>
      </c:barChart>
      <c:catAx>
        <c:axId val="29064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38816"/>
        <c:crosses val="autoZero"/>
        <c:auto val="1"/>
        <c:lblAlgn val="ctr"/>
        <c:lblOffset val="100"/>
        <c:noMultiLvlLbl val="0"/>
      </c:catAx>
      <c:valAx>
        <c:axId val="29063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4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C4-41E4-AA0E-602ED7920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46376"/>
        <c:axId val="239213872"/>
      </c:barChart>
      <c:catAx>
        <c:axId val="28654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13872"/>
        <c:crosses val="autoZero"/>
        <c:auto val="1"/>
        <c:lblAlgn val="ctr"/>
        <c:lblOffset val="100"/>
        <c:noMultiLvlLbl val="0"/>
      </c:catAx>
      <c:valAx>
        <c:axId val="23921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4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6A712-C46F-4F68-9088-65E3082529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8C772-E2BD-4D58-B308-E62555522B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2967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B92AD-3A86-4D9E-93F1-E171B9B2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D53D3D-9FB3-4B78-A635-0C396AE62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836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786927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8937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2219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99738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5339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0296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3216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6689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961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5434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6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61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F035B-563E-4D3F-9BBE-67F70CD6B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1877405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C521E-A33D-4664-B602-E4991B3E6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A22D94-9D63-476E-B921-F92261EEE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1843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1B085-F6EC-4F5B-90C6-BB18B1979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D3CD4-CF14-4BA8-9199-F60E5CD5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026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23254-3998-444B-9F01-777342D5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4BE77-F699-4E9A-A439-58E14171BE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0029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82035-7EE3-4642-B3B8-B9D0253B8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0C201-364A-4673-8541-92CF80825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1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DB351-696A-4298-B76F-C1598D6C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D06382-1717-4D10-9BC8-4B55EA4E8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695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2D23A-D267-47DF-802B-58991571E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C842C-33B7-4FF3-AD92-8FD5641CE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7B4FE-1628-453B-9C8A-EE32093E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B79B6A-6046-4457-B1DD-B50F43BD87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23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39569-7F2A-411D-A939-DD1FBCD56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321F1-FB37-4C62-88DC-AAA3B116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71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5474-FE6A-4EB3-907A-B9CCFC0BA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44DAAA-EE62-4B15-AF01-0EB27C31BA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000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3444A-600A-4D4A-BB51-41E0F5B0C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1F600-6CDA-4113-AA9E-7955D0F16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756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5152-5360-4F6C-95CC-9297A96C2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6EE19F-ECA6-4DC3-A4E8-7C76D46DB2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4738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0556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241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128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699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057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4008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326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732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1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 - 2017-08-26 09:00:00</a:t>
                      </a:r>
                      <a:r>
                        <a:rPr lang="es-ES" sz="1000"/>
                        <a:t>
¡Porque apostamos fuerte a esta pasión lanzamos la Super Promo Eliminatorias!
¡Participar es fácil! 
Ingresá en: http://bit.ly/2vaPoHe, registrá la compra de tu Smart 50" 4K y si Argentina no clasifica te quedás con la tele y te devolvemos tu dinero. 
¡Eso sí que es estar muy seguros de nuestra pasión!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48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Noblex - 2017-08-25 14:11:36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43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 - 2017-08-28 09:00:00</a:t>
                      </a:r>
                      <a:r>
                        <a:rPr lang="es-ES" sz="1000"/>
                        <a:t>
¡Todavía estás a tiempo de participar de esta pasión!
Enterate más de esta promo ingresando en: www.noblex.com.ar/promoeliminatorias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522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DC605-BAF3-490D-A5B1-E40597290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985057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262AD-8E03-46CF-98DE-DDAB58E00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CC02C1-3C68-4C3C-AE3F-A1261D1344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569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01BE3-D5D6-4393-A732-70C46E69B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FA10C-DC91-43E3-8CA5-46CF8987D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00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58356-6CAC-4EF8-87FD-5C9D2BEF5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545027-DA54-4F6F-BF61-68DBB5B01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936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9DAD3-291B-479E-A259-CF9CD0F6B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D53D0-5A8D-497A-A296-1F03F418D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A928B-2174-49DA-8624-1DF0CEDBA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11A3DB-59AB-48EE-A231-620E4D6081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843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C1316-C8D5-40B9-B3DE-98B150632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B5304-CE5A-47CF-BF7D-A48511F49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760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A706E-893B-4205-A4E3-FEAD5650C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9BF0C5-AEC3-4E10-90D0-AD61A26338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5355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AC205-AE5B-447F-B987-016E4A139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0BDF7-06F7-48F8-9C88-261B30D25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18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0D6AD-3C08-48B6-ABD9-1657F53A6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404B15-73B3-43EE-A1B2-6DFBC9D611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490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23138-FC91-4AFC-A7CA-94507F892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F2337-C75F-46A9-B582-AFECBFAC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47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6D1C6-EB63-4023-AF70-5724C3DE3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B33FC-2C8B-43FB-AC12-105A041617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6571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88991-08F0-4324-BF59-BDA299D1B2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CBB1A-7451-4A55-B96B-5298D0711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38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07CC4-748F-47FB-B7F4-3802E7B6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1A3C60-3243-42DD-AE87-BC07F52F9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2506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21C46-E602-422B-A95F-7D0349299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5861C-AA56-48D9-95B4-F9572B1D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217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405ED-2119-48A9-AAB8-730B9A04E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B627A4-A1A9-4E57-BC09-C29D50FE1B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8575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EFCBA-10CB-47B7-890A-2D65BC5BC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E3894-1FD4-42A4-B787-FBCB77681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5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2FCD9-ED5F-4A16-B4DF-33D3E15A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05520-D8B5-4641-BEB6-265867E62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215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4520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9460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394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404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088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8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Rok Kneeteman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84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 Cam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42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Gaston Mariano Silva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2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Gaston Quintero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17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B0852-F623-4BF8-8793-2A3380B5A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914228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86D41-B49A-4A01-9E66-E2F26E24E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209DC-6890-4C02-A5A2-19700DA11F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779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6F68E-4A77-429C-BA48-64BD57700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08/25/2017 - 08/29/2017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A45CB-A592-4BE3-888B-1D4939D4D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741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281</Words>
  <Application>Microsoft Office PowerPoint</Application>
  <PresentationFormat>On-screen Show (4:3)</PresentationFormat>
  <Paragraphs>127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2017-08-29T13:34:12Z</dcterms:created>
  <dcterms:modified xsi:type="dcterms:W3CDTF">2017-08-29T13:34:39Z</dcterms:modified>
</cp:coreProperties>
</file>