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E-4ADB-B296-8BF9BDB7B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562632"/>
        <c:axId val="295563288"/>
      </c:radarChart>
      <c:catAx>
        <c:axId val="29556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63288"/>
        <c:crosses val="autoZero"/>
        <c:auto val="1"/>
        <c:lblAlgn val="ctr"/>
        <c:lblOffset val="100"/>
        <c:noMultiLvlLbl val="0"/>
      </c:catAx>
      <c:valAx>
        <c:axId val="29556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6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21081</c:v>
                </c:pt>
                <c:pt idx="1">
                  <c:v>21079</c:v>
                </c:pt>
                <c:pt idx="2">
                  <c:v>21079</c:v>
                </c:pt>
                <c:pt idx="3">
                  <c:v>21077</c:v>
                </c:pt>
                <c:pt idx="4">
                  <c:v>21079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BF-440C-B148-35F7BB458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897192"/>
        <c:axId val="249899816"/>
      </c:lineChart>
      <c:dateAx>
        <c:axId val="249897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99816"/>
        <c:crosses val="autoZero"/>
        <c:auto val="1"/>
        <c:lblOffset val="100"/>
        <c:baseTimeUnit val="days"/>
      </c:dateAx>
      <c:valAx>
        <c:axId val="24989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9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1">
                  <c:v>-2</c:v>
                </c:pt>
                <c:pt idx="2">
                  <c:v>0</c:v>
                </c:pt>
                <c:pt idx="3">
                  <c:v>-2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F4-41CF-905A-49AEB5AD9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900472"/>
        <c:axId val="249899488"/>
      </c:lineChart>
      <c:dateAx>
        <c:axId val="24990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99488"/>
        <c:crosses val="autoZero"/>
        <c:auto val="1"/>
        <c:lblOffset val="100"/>
        <c:baseTimeUnit val="days"/>
      </c:dateAx>
      <c:valAx>
        <c:axId val="24989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0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5">
                  <c:v>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A-4E5A-9053-FFAFD5134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460384"/>
        <c:axId val="243461696"/>
      </c:barChart>
      <c:catAx>
        <c:axId val="24346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1696"/>
        <c:crosses val="autoZero"/>
        <c:auto val="1"/>
        <c:lblAlgn val="ctr"/>
        <c:lblOffset val="100"/>
        <c:noMultiLvlLbl val="0"/>
      </c:catAx>
      <c:valAx>
        <c:axId val="24346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62-423E-AA7A-AA285F7A5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44536"/>
        <c:axId val="295240272"/>
      </c:lineChart>
      <c:dateAx>
        <c:axId val="29524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40272"/>
        <c:crosses val="autoZero"/>
        <c:auto val="1"/>
        <c:lblOffset val="100"/>
        <c:baseTimeUnit val="days"/>
      </c:dateAx>
      <c:valAx>
        <c:axId val="29524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4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5-4B6C-9E68-EC6B070CFA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95-4B6C-9E68-EC6B070CF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241912"/>
        <c:axId val="295243552"/>
      </c:barChart>
      <c:catAx>
        <c:axId val="29524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43552"/>
        <c:crosses val="autoZero"/>
        <c:auto val="1"/>
        <c:lblAlgn val="ctr"/>
        <c:lblOffset val="100"/>
        <c:noMultiLvlLbl val="0"/>
      </c:catAx>
      <c:valAx>
        <c:axId val="29524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4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B-4E56-9593-2C2A14598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079224"/>
        <c:axId val="249079880"/>
      </c:barChart>
      <c:catAx>
        <c:axId val="24907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79880"/>
        <c:crosses val="autoZero"/>
        <c:auto val="1"/>
        <c:lblAlgn val="ctr"/>
        <c:lblOffset val="100"/>
        <c:noMultiLvlLbl val="0"/>
      </c:catAx>
      <c:valAx>
        <c:axId val="24907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7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</c:v>
                </c:pt>
                <c:pt idx="3">
                  <c:v>0</c:v>
                </c:pt>
                <c:pt idx="4">
                  <c:v>9.4876660341556007E-3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EA-44ED-8337-2844B8CFAE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077256"/>
        <c:axId val="249078240"/>
      </c:barChart>
      <c:catAx>
        <c:axId val="24907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78240"/>
        <c:crosses val="autoZero"/>
        <c:auto val="1"/>
        <c:lblAlgn val="ctr"/>
        <c:lblOffset val="100"/>
        <c:noMultiLvlLbl val="0"/>
      </c:catAx>
      <c:valAx>
        <c:axId val="24907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7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19-4928-8D0F-D10AEB4CD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60664"/>
        <c:axId val="248920400"/>
      </c:lineChart>
      <c:catAx>
        <c:axId val="29556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20400"/>
        <c:crosses val="autoZero"/>
        <c:auto val="1"/>
        <c:lblAlgn val="ctr"/>
        <c:lblOffset val="100"/>
        <c:noMultiLvlLbl val="0"/>
      </c:catAx>
      <c:valAx>
        <c:axId val="24892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6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9.4881161345415008E-3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7E-4337-8167-0890CDCF1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22368"/>
        <c:axId val="248919416"/>
      </c:lineChart>
      <c:catAx>
        <c:axId val="24892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19416"/>
        <c:crosses val="autoZero"/>
        <c:auto val="1"/>
        <c:lblAlgn val="ctr"/>
        <c:lblOffset val="100"/>
        <c:noMultiLvlLbl val="0"/>
      </c:catAx>
      <c:valAx>
        <c:axId val="24891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2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13</c:v>
                </c:pt>
                <c:pt idx="2">
                  <c:v>11</c:v>
                </c:pt>
                <c:pt idx="3">
                  <c:v>20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4F-4A00-85CA-05DE330E9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44064"/>
        <c:axId val="299447344"/>
      </c:lineChart>
      <c:dateAx>
        <c:axId val="29944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47344"/>
        <c:crosses val="autoZero"/>
        <c:auto val="1"/>
        <c:lblOffset val="100"/>
        <c:baseTimeUnit val="days"/>
      </c:dateAx>
      <c:valAx>
        <c:axId val="29944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4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7-4F54-9FEC-A616B3DB9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832656"/>
        <c:axId val="377834296"/>
      </c:barChart>
      <c:catAx>
        <c:axId val="37783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34296"/>
        <c:crosses val="autoZero"/>
        <c:auto val="1"/>
        <c:lblAlgn val="ctr"/>
        <c:lblOffset val="100"/>
        <c:noMultiLvlLbl val="0"/>
      </c:catAx>
      <c:valAx>
        <c:axId val="37783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3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1D76-0A9F-48D4-A916-F1A2EFF48C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14F16-64C4-431C-A1FF-535A2EFB2E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7054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CDBAB-EB8D-42A9-BC24-19EB30990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9464E-E1CD-46E9-952E-5708AACF9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776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53015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43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530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283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085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937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633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538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969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889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707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522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0498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276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64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@NoblexAr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756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D084A-F767-4AF9-B931-FBF9D960B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1423371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CFFE1-29AD-47D2-82BE-A4045CC90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8097C-2FF7-4200-A3E4-95B1D1D74F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0659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36523-8F18-4B70-80D3-65CFE92AB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C14F5-DB9A-4D47-B9BA-B90815EF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3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B9466-C27E-435E-B7D1-67A36C9FE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5CDAA-96CC-4B99-85BE-DCD6C51643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0119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60037-741B-4D74-BFCD-20D21CFAB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C3148-C24E-41F7-AD99-F72CBDF49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0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65C9-5127-42D9-872C-6CC1580A1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25E414-4720-4DE8-8559-6C9307A664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600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1590D-8EFD-4F56-8813-773014F41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0145B-540E-4154-B2E7-27721F666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82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FB983-5143-4BAC-BCDD-47A3EEDC5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48626-D4C5-465D-BF4B-1A2B2FB6D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0138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4A94B-E94B-40C9-9B93-F1FBB99C9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E7ED4-8455-4913-A548-1876E22F5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4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A5BCC-97C7-47B2-B268-F1EF99C8C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3FF224-15A6-4461-8E15-900E4CDA70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443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58060-0F0C-4B3C-9EF0-6AAB94EE0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A8224-B67A-41A1-9B8E-A646655FB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356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15638-C281-4458-B707-31440A195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21620-CE46-44FF-A129-2DF2953CB8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1855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09090-AA22-4D69-A00E-4EE712A65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C12A4-DB4F-463B-9CFF-ADBCC3CA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19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1B8C-D7A4-4ED5-9BA1-291A34D8D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0EC663-F621-40A0-8571-2D6039B57E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818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B7CCC-F224-4D91-9441-85F32F03C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D9C07-B9B4-4EB1-B4BE-3946FD42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152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71957-063B-4713-ADC5-5AE2490B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F6A063-4A36-4E4A-90B9-A7445E7D1D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396A2-7D9A-4C37-8609-6D17AA1B7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279EA-F3DF-4BA3-9FDD-24C29C63C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848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E2B9-C2BB-4689-AE8C-746A4248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E9A651-E712-495E-B214-598A599678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9921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D7324-B4B8-40DE-8D12-C22CBC48F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E7509-F2D1-4F5F-B5A8-F8671D0B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64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458B5-B2F7-4C40-8C5E-D148E9D6B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199B1C-E042-426D-9582-AF32102466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5267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68375-1C65-4422-9C2A-6813BC8BA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45B0A-1281-40D8-BB42-D5748EE7C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44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F4C91-2625-45E1-9DAD-6F431C53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D4773-8B5D-46D3-8954-0BFDA07A1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409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8102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71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720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872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635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77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0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- 2017-08-28 10:39:30</a:t>
                      </a:r>
                      <a:r>
                        <a:rPr lang="es-ES" sz="1000"/>
                        <a:t>
RT @libermanmartin: Bien @NoblexAr apoyando la pasión por selección y el fútbol! La #PromoEliminatorias pone TV's en juego. Info en https:/…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83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- 2017-08-25 16:35:42</a:t>
                      </a:r>
                      <a:r>
                        <a:rPr lang="es-ES" sz="1000"/>
                        <a:t>
RT @metromedio: La gente de @NoblexAr le tiene mucha fe a la selección Argentina y apostó fuerte. ¡Conocé #PromoEliminatorias!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2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@NoblexAr - 2017-08-25 14:16:27</a:t>
                      </a:r>
                      <a:r>
                        <a:rPr lang="en-US" sz="1000"/>
                        <a:t>
RT @maxipalma: .@NoblexAr apuesta a la Argentina y presenta una Súper Promo Eliminatorias https://t.co/J4Ombhj6eG https://t.co/Xhjzfkk8Ew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3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- 2017-08-25 16:53:03</a:t>
                      </a:r>
                      <a:r>
                        <a:rPr lang="es-ES" sz="1000"/>
                        <a:t>
¡Estamos tan seguros de nuestra pasión que para nosotros hay una sola posibilidad! 🇦🇷 
Conocé la #PromoEliminatorias https://t.co/htbmUxUstI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30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0620B-921C-4C15-810F-42B0B75F5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84463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4723-DAF5-4BB7-B051-55581263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2CB26-4B20-4445-A884-07C2B2FA63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409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113D1-B941-48D2-9DBD-96E028EA5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6C9E9-FD77-4E41-A303-9B0DFFF1D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34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9F7C-8052-46C9-B4FF-BDC008AB9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E8DF7-C61A-41DB-9F77-9761CCC4C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551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213023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5487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223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870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4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@libermanmartin - 2017-08-28 15:21:38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 @NoblexAr apoyando la pasión por selección y el fútbol! La #PromoEliminatorias pone TV's en juego. Info en… https://t.co/xGIIZrMUlF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7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@arevalo_martin - 2017-08-25 18:25:20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@NoblexAr están tan seguros de nuestra selección que salieron con #PromoEliminatorias. Enterate más en… https://t.co/2cPz2euxnH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5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@gustavohlopez - 2017-08-26 17:40:30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@NoblexAr salieron a bancar a la seleccion y apostaron fuerte con TV en #PromoEliminatorias.Mira… https://t.co/G48EFyHx7b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60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@libermanmartin - 2017-08-27 11:20:36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 @NoblexAr apoyando la pasión por selección y el fútbol! La #PromoEliminatorias pone TV's en juego. Info en… https://t.co/UPHIYQZMeG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2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@arevalo_martin - 2017-08-28 15:49:19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@NoblexAr están tan seguros de nuestra selección que salieron con #PromoEliminatorias. Enterate más en… https://t.co/JUktwVRBYi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9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@mktgdeportivo - 2017-08-25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.@NoblexAr regalará un #SmarTV si @Argentina no clasifica al Mundial
Mira! https://t.co/7hAD8TINU6
https://t.co/mEHpPSMlHf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079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0BD3C-0631-4212-9F2A-CA9E8E822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3112749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5CB3-5BFC-4D91-B5BB-23D09255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E4990-35F7-4B1D-83CC-EEDEB6B7B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2171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829665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8804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975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744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3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@EconomiaDepor - 2017-08-25 16:21:03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#EconomíaDeportiva @romeomarce es Gerente de Marketing y Comunicaciones de Grupo Newsan. @NoblexAr es sponsor oficial de @Argentina.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8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@nadie951 - 2017-08-25 08:30:00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gente de @NoblexAr le tiene mucha fe a la selección Argentina y apostó fuerte. ¡Conocé #PromoEliminatorias!… https://t.co/Pu0gBtbPhD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60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@maxipalma - 2017-08-25 14:03:00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.@NoblexAr apuesta a la Argentina y presenta una Súper Promo Eliminatorias https://t.co/J4Ombhj6eG https://t.co/Xhjzfkk8Ew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3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@mktgdeportivo - 2017-08-25 22:30:01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.@NoblexAr regalará un #SmarTV si @Argentina no clasifica al Mundial
Mira! https://t.co/7hAD8Trcvw
https://t.co/mEHpPSMlHf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4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@EconomiaDepor - 2017-08-25 16:14:27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#EconomíaDeportiva Hablamos con @romeomarce sobre la #PromoEliminatorias de @NoblexAr. https://t.co/4CYpFJS44e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64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@perroscalle - 2017-08-25 12:45:01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gente de @NoblexAr le tiene mucha fe a la selección Argentina y apostó fuerte. ¡Conocé #PromoEliminatorias!… https://t.co/8cOxuwRYJs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5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@luisdiazlopez73 - 2017-08-27 15:49:29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Como que me dieron ganas de comprar un Sony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961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91436-D2A4-4336-BFD1-B1AA50508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3567424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10FC-CCFE-46DF-B5ED-BBA9A562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7CB22-FF08-45F2-86E1-B051025D71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240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82778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1456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637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463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4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@luisdiazlopez73 - 2017-08-27 15:47:51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@libermanmartin @NoblexAr Me imagino que su comentario es  irónico...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53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@MktRegistrado - 2017-08-27 15:00:03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.@NoblexAr apuesta a la Argentina y presenta una Súper Promo Eliminatorias https://t.co/yVWXsDluDH https://t.co/QGgTSrMRPZ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9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@SalvaSeclen - 2017-08-27 13:16:02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@libermanmartin @NoblexAr ya los estás mufando...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8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@SoIRodrigez - 2017-08-27 06:32:07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@AlmaDeMillo @gustavohlopez @NoblexAr Que tendría de malo si “Garronean"?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1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@AlmaDeMillo - 2017-08-26 17:52:17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@gustavohlopez @NoblexAr Te regalaron uno? Increíble cómo garronean uds,cuándo van a comer,la ropa,etc,calmense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@miguelsecone - 2017-08-26 17:42:39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@gustavohlopez @NoblexAr Jajaja que muertos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2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@MarcePalaciosMP - 2017-08-26 17:29:40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@NoblexAr están tan seguros de nuestra selección que salieron con #PromoEliminatorias. Enterate más en… https://t.co/GSLzgwIGxf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065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7599A-1CD0-4618-8D2B-034F4EDA5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1728125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3AB96-F015-4784-88F0-BD6A8CAE8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34D19-87EA-41B9-92B1-BAAF366AA0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34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19767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1941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2206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64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@MktRegistrado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67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@maxipalma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9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@mktgdeportivo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32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@nadie951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68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@luisdiazlopez73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18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@MarcePalaciosMP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5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@basilojuanca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36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@NadyaLlinas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02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@scetko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11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@EconomiaDepor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476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FBCE6-9993-4F8E-9A10-22CFACE6B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67856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82F11-7258-42C5-B5B9-CE98B277D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0B091-33BA-4C19-8C36-2A9957582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340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673987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53259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779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9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@Chato_Erick10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@nestor_tulian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08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@pitigalisteo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01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@ctavaut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33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@LuchoPhunx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56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@guilles2012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5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@Alexis_britez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5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@arevalo_martin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2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@metromedio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13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@bastatodo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107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24ACE-120B-40C1-B75A-0D5304177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3998113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A23C-03DE-4E9A-8FC4-7F16A58B3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C0856F-4001-42BF-A838-D916C49CC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103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185C-815A-45DA-8DAE-CE6E41948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773AE-5BC5-40D5-920A-F108C6FB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88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F519-A2EC-4D30-A972-17905855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F2D3A-326B-4190-A20C-F5C95D8E7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51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541091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9425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1848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80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4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@nadinachina - 2017-08-28 22:48:37</a:t>
                      </a:r>
                      <a:r>
                        <a:rPr lang="es-ES" sz="1000"/>
                        <a:t>
@NoblexAr hola ! Mande un mail, no puedo configurar el smart box ... me ayudan ? Sale esto https://t.co/u5OIvsnglz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14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@guilles2012 - 2017-08-28 17:54:55</a:t>
                      </a:r>
                      <a:r>
                        <a:rPr lang="es-ES" sz="1000"/>
                        <a:t>
@NoblexAr No https://t.co/VePOaH2fSo.opción de.DM. .Y QUE CAMBIA SOBRE LA.BATERÍA..?? QUE TENGA FECHA DE.COMPRA Y L… https://t.co/miE4r4fdzi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3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@gi_gianlo - 2017-08-25 23:09:49</a:t>
                      </a:r>
                      <a:r>
                        <a:rPr lang="es-ES" sz="1000"/>
                        <a:t>
"Si no vamos a #Rusia2018 @NoblexAr te devuelve el dinero" ¿Es posta la Promo..? 
#SeleccionArgentina #Noblex #Showmatch2017 #ShowMatch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49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@scetko - 2017-08-25 19:39:49</a:t>
                      </a:r>
                      <a:r>
                        <a:rPr lang="es-ES" sz="1000"/>
                        <a:t>
@NoblexAr las condiciones dice que es para 300 participantes. Como sé si al momento de la compra se supero ese nro?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07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F1932-7587-422C-84F5-B54D57D5D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358893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860</Words>
  <Application>Microsoft Office PowerPoint</Application>
  <PresentationFormat>On-screen Show (4:3)</PresentationFormat>
  <Paragraphs>290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2017-08-29T13:31:42Z</dcterms:created>
  <dcterms:modified xsi:type="dcterms:W3CDTF">2017-08-29T13:32:23Z</dcterms:modified>
</cp:coreProperties>
</file>