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42945</c:v>
                </c:pt>
                <c:pt idx="1">
                  <c:v>42946</c:v>
                </c:pt>
                <c:pt idx="2">
                  <c:v>42947</c:v>
                </c:pt>
                <c:pt idx="3">
                  <c:v>42948</c:v>
                </c:pt>
                <c:pt idx="4">
                  <c:v>42949</c:v>
                </c:pt>
                <c:pt idx="5">
                  <c:v>42950</c:v>
                </c:pt>
                <c:pt idx="6">
                  <c:v>42951</c:v>
                </c:pt>
                <c:pt idx="7">
                  <c:v>42952</c:v>
                </c:pt>
                <c:pt idx="8">
                  <c:v>42953</c:v>
                </c:pt>
                <c:pt idx="9">
                  <c:v>42954</c:v>
                </c:pt>
                <c:pt idx="10">
                  <c:v>42955</c:v>
                </c:pt>
                <c:pt idx="11">
                  <c:v>42956</c:v>
                </c:pt>
                <c:pt idx="12">
                  <c:v>42957</c:v>
                </c:pt>
                <c:pt idx="13">
                  <c:v>42958</c:v>
                </c:pt>
                <c:pt idx="14">
                  <c:v>42959</c:v>
                </c:pt>
                <c:pt idx="15">
                  <c:v>42960</c:v>
                </c:pt>
                <c:pt idx="16">
                  <c:v>42961</c:v>
                </c:pt>
                <c:pt idx="17">
                  <c:v>42962</c:v>
                </c:pt>
                <c:pt idx="18">
                  <c:v>42963</c:v>
                </c:pt>
                <c:pt idx="19">
                  <c:v>42964</c:v>
                </c:pt>
                <c:pt idx="20">
                  <c:v>42965</c:v>
                </c:pt>
                <c:pt idx="21">
                  <c:v>42966</c:v>
                </c:pt>
                <c:pt idx="22">
                  <c:v>42967</c:v>
                </c:pt>
                <c:pt idx="23">
                  <c:v>42968</c:v>
                </c:pt>
                <c:pt idx="24">
                  <c:v>42969</c:v>
                </c:pt>
                <c:pt idx="25">
                  <c:v>42970</c:v>
                </c:pt>
                <c:pt idx="26">
                  <c:v>42971</c:v>
                </c:pt>
                <c:pt idx="27">
                  <c:v>42972</c:v>
                </c:pt>
                <c:pt idx="28">
                  <c:v>42973</c:v>
                </c:pt>
                <c:pt idx="29">
                  <c:v>42974</c:v>
                </c:pt>
                <c:pt idx="30">
                  <c:v>42975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537279</c:v>
                </c:pt>
                <c:pt idx="1">
                  <c:v>537269</c:v>
                </c:pt>
                <c:pt idx="2">
                  <c:v>537248</c:v>
                </c:pt>
                <c:pt idx="3">
                  <c:v>537210</c:v>
                </c:pt>
                <c:pt idx="4">
                  <c:v>537197</c:v>
                </c:pt>
                <c:pt idx="5">
                  <c:v>537165</c:v>
                </c:pt>
                <c:pt idx="6">
                  <c:v>537147</c:v>
                </c:pt>
                <c:pt idx="7">
                  <c:v>537119</c:v>
                </c:pt>
                <c:pt idx="8">
                  <c:v>537095</c:v>
                </c:pt>
                <c:pt idx="9">
                  <c:v>537082</c:v>
                </c:pt>
                <c:pt idx="10">
                  <c:v>537057</c:v>
                </c:pt>
                <c:pt idx="11">
                  <c:v>537042</c:v>
                </c:pt>
                <c:pt idx="12">
                  <c:v>537020</c:v>
                </c:pt>
                <c:pt idx="13">
                  <c:v>536990</c:v>
                </c:pt>
                <c:pt idx="14">
                  <c:v>536954</c:v>
                </c:pt>
                <c:pt idx="15">
                  <c:v>536912</c:v>
                </c:pt>
                <c:pt idx="16">
                  <c:v>536918</c:v>
                </c:pt>
                <c:pt idx="17">
                  <c:v>537075</c:v>
                </c:pt>
                <c:pt idx="18">
                  <c:v>537235</c:v>
                </c:pt>
                <c:pt idx="19">
                  <c:v>537398</c:v>
                </c:pt>
                <c:pt idx="20">
                  <c:v>537524</c:v>
                </c:pt>
                <c:pt idx="21">
                  <c:v>537698</c:v>
                </c:pt>
                <c:pt idx="22">
                  <c:v>537871</c:v>
                </c:pt>
                <c:pt idx="23">
                  <c:v>537966</c:v>
                </c:pt>
                <c:pt idx="24">
                  <c:v>538066</c:v>
                </c:pt>
                <c:pt idx="25">
                  <c:v>538141</c:v>
                </c:pt>
                <c:pt idx="26">
                  <c:v>538472</c:v>
                </c:pt>
                <c:pt idx="27">
                  <c:v>538562</c:v>
                </c:pt>
                <c:pt idx="28">
                  <c:v>538593</c:v>
                </c:pt>
                <c:pt idx="29">
                  <c:v>538556</c:v>
                </c:pt>
                <c:pt idx="30">
                  <c:v>538564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40-44F5-B4E2-C1CDD2C3B8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42945</c:v>
                </c:pt>
                <c:pt idx="1">
                  <c:v>42946</c:v>
                </c:pt>
                <c:pt idx="2">
                  <c:v>42947</c:v>
                </c:pt>
                <c:pt idx="3">
                  <c:v>42948</c:v>
                </c:pt>
                <c:pt idx="4">
                  <c:v>42949</c:v>
                </c:pt>
                <c:pt idx="5">
                  <c:v>42950</c:v>
                </c:pt>
                <c:pt idx="6">
                  <c:v>42951</c:v>
                </c:pt>
                <c:pt idx="7">
                  <c:v>42952</c:v>
                </c:pt>
                <c:pt idx="8">
                  <c:v>42953</c:v>
                </c:pt>
                <c:pt idx="9">
                  <c:v>42954</c:v>
                </c:pt>
                <c:pt idx="10">
                  <c:v>42955</c:v>
                </c:pt>
                <c:pt idx="11">
                  <c:v>42956</c:v>
                </c:pt>
                <c:pt idx="12">
                  <c:v>42957</c:v>
                </c:pt>
                <c:pt idx="13">
                  <c:v>42958</c:v>
                </c:pt>
                <c:pt idx="14">
                  <c:v>42959</c:v>
                </c:pt>
                <c:pt idx="15">
                  <c:v>42960</c:v>
                </c:pt>
                <c:pt idx="16">
                  <c:v>42961</c:v>
                </c:pt>
                <c:pt idx="17">
                  <c:v>42962</c:v>
                </c:pt>
                <c:pt idx="18">
                  <c:v>42963</c:v>
                </c:pt>
                <c:pt idx="19">
                  <c:v>42964</c:v>
                </c:pt>
                <c:pt idx="20">
                  <c:v>42965</c:v>
                </c:pt>
                <c:pt idx="21">
                  <c:v>42966</c:v>
                </c:pt>
                <c:pt idx="22">
                  <c:v>42967</c:v>
                </c:pt>
                <c:pt idx="23">
                  <c:v>42968</c:v>
                </c:pt>
                <c:pt idx="24">
                  <c:v>42969</c:v>
                </c:pt>
                <c:pt idx="25">
                  <c:v>42970</c:v>
                </c:pt>
                <c:pt idx="26">
                  <c:v>42971</c:v>
                </c:pt>
                <c:pt idx="27">
                  <c:v>42972</c:v>
                </c:pt>
                <c:pt idx="28">
                  <c:v>42973</c:v>
                </c:pt>
                <c:pt idx="29">
                  <c:v>42974</c:v>
                </c:pt>
                <c:pt idx="30">
                  <c:v>42975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27">
                  <c:v>21081</c:v>
                </c:pt>
                <c:pt idx="28">
                  <c:v>21079</c:v>
                </c:pt>
                <c:pt idx="29">
                  <c:v>21079</c:v>
                </c:pt>
                <c:pt idx="30">
                  <c:v>21077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D40-44F5-B4E2-C1CDD2C3B8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42945</c:v>
                </c:pt>
                <c:pt idx="1">
                  <c:v>42946</c:v>
                </c:pt>
                <c:pt idx="2">
                  <c:v>42947</c:v>
                </c:pt>
                <c:pt idx="3">
                  <c:v>42948</c:v>
                </c:pt>
                <c:pt idx="4">
                  <c:v>42949</c:v>
                </c:pt>
                <c:pt idx="5">
                  <c:v>42950</c:v>
                </c:pt>
                <c:pt idx="6">
                  <c:v>42951</c:v>
                </c:pt>
                <c:pt idx="7">
                  <c:v>42952</c:v>
                </c:pt>
                <c:pt idx="8">
                  <c:v>42953</c:v>
                </c:pt>
                <c:pt idx="9">
                  <c:v>42954</c:v>
                </c:pt>
                <c:pt idx="10">
                  <c:v>42955</c:v>
                </c:pt>
                <c:pt idx="11">
                  <c:v>42956</c:v>
                </c:pt>
                <c:pt idx="12">
                  <c:v>42957</c:v>
                </c:pt>
                <c:pt idx="13">
                  <c:v>42958</c:v>
                </c:pt>
                <c:pt idx="14">
                  <c:v>42959</c:v>
                </c:pt>
                <c:pt idx="15">
                  <c:v>42960</c:v>
                </c:pt>
                <c:pt idx="16">
                  <c:v>42961</c:v>
                </c:pt>
                <c:pt idx="17">
                  <c:v>42962</c:v>
                </c:pt>
                <c:pt idx="18">
                  <c:v>42963</c:v>
                </c:pt>
                <c:pt idx="19">
                  <c:v>42964</c:v>
                </c:pt>
                <c:pt idx="20">
                  <c:v>42965</c:v>
                </c:pt>
                <c:pt idx="21">
                  <c:v>42966</c:v>
                </c:pt>
                <c:pt idx="22">
                  <c:v>42967</c:v>
                </c:pt>
                <c:pt idx="23">
                  <c:v>42968</c:v>
                </c:pt>
                <c:pt idx="24">
                  <c:v>42969</c:v>
                </c:pt>
                <c:pt idx="25">
                  <c:v>42970</c:v>
                </c:pt>
                <c:pt idx="26">
                  <c:v>42971</c:v>
                </c:pt>
                <c:pt idx="27">
                  <c:v>42972</c:v>
                </c:pt>
                <c:pt idx="28">
                  <c:v>42973</c:v>
                </c:pt>
                <c:pt idx="29">
                  <c:v>42974</c:v>
                </c:pt>
                <c:pt idx="30">
                  <c:v>42975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D40-44F5-B4E2-C1CDD2C3B85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42945</c:v>
                </c:pt>
                <c:pt idx="1">
                  <c:v>42946</c:v>
                </c:pt>
                <c:pt idx="2">
                  <c:v>42947</c:v>
                </c:pt>
                <c:pt idx="3">
                  <c:v>42948</c:v>
                </c:pt>
                <c:pt idx="4">
                  <c:v>42949</c:v>
                </c:pt>
                <c:pt idx="5">
                  <c:v>42950</c:v>
                </c:pt>
                <c:pt idx="6">
                  <c:v>42951</c:v>
                </c:pt>
                <c:pt idx="7">
                  <c:v>42952</c:v>
                </c:pt>
                <c:pt idx="8">
                  <c:v>42953</c:v>
                </c:pt>
                <c:pt idx="9">
                  <c:v>42954</c:v>
                </c:pt>
                <c:pt idx="10">
                  <c:v>42955</c:v>
                </c:pt>
                <c:pt idx="11">
                  <c:v>42956</c:v>
                </c:pt>
                <c:pt idx="12">
                  <c:v>42957</c:v>
                </c:pt>
                <c:pt idx="13">
                  <c:v>42958</c:v>
                </c:pt>
                <c:pt idx="14">
                  <c:v>42959</c:v>
                </c:pt>
                <c:pt idx="15">
                  <c:v>42960</c:v>
                </c:pt>
                <c:pt idx="16">
                  <c:v>42961</c:v>
                </c:pt>
                <c:pt idx="17">
                  <c:v>42962</c:v>
                </c:pt>
                <c:pt idx="18">
                  <c:v>42963</c:v>
                </c:pt>
                <c:pt idx="19">
                  <c:v>42964</c:v>
                </c:pt>
                <c:pt idx="20">
                  <c:v>42965</c:v>
                </c:pt>
                <c:pt idx="21">
                  <c:v>42966</c:v>
                </c:pt>
                <c:pt idx="22">
                  <c:v>42967</c:v>
                </c:pt>
                <c:pt idx="23">
                  <c:v>42968</c:v>
                </c:pt>
                <c:pt idx="24">
                  <c:v>42969</c:v>
                </c:pt>
                <c:pt idx="25">
                  <c:v>42970</c:v>
                </c:pt>
                <c:pt idx="26">
                  <c:v>42971</c:v>
                </c:pt>
                <c:pt idx="27">
                  <c:v>42972</c:v>
                </c:pt>
                <c:pt idx="28">
                  <c:v>42973</c:v>
                </c:pt>
                <c:pt idx="29">
                  <c:v>42974</c:v>
                </c:pt>
                <c:pt idx="30">
                  <c:v>42975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D40-44F5-B4E2-C1CDD2C3B85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42945</c:v>
                </c:pt>
                <c:pt idx="1">
                  <c:v>42946</c:v>
                </c:pt>
                <c:pt idx="2">
                  <c:v>42947</c:v>
                </c:pt>
                <c:pt idx="3">
                  <c:v>42948</c:v>
                </c:pt>
                <c:pt idx="4">
                  <c:v>42949</c:v>
                </c:pt>
                <c:pt idx="5">
                  <c:v>42950</c:v>
                </c:pt>
                <c:pt idx="6">
                  <c:v>42951</c:v>
                </c:pt>
                <c:pt idx="7">
                  <c:v>42952</c:v>
                </c:pt>
                <c:pt idx="8">
                  <c:v>42953</c:v>
                </c:pt>
                <c:pt idx="9">
                  <c:v>42954</c:v>
                </c:pt>
                <c:pt idx="10">
                  <c:v>42955</c:v>
                </c:pt>
                <c:pt idx="11">
                  <c:v>42956</c:v>
                </c:pt>
                <c:pt idx="12">
                  <c:v>42957</c:v>
                </c:pt>
                <c:pt idx="13">
                  <c:v>42958</c:v>
                </c:pt>
                <c:pt idx="14">
                  <c:v>42959</c:v>
                </c:pt>
                <c:pt idx="15">
                  <c:v>42960</c:v>
                </c:pt>
                <c:pt idx="16">
                  <c:v>42961</c:v>
                </c:pt>
                <c:pt idx="17">
                  <c:v>42962</c:v>
                </c:pt>
                <c:pt idx="18">
                  <c:v>42963</c:v>
                </c:pt>
                <c:pt idx="19">
                  <c:v>42964</c:v>
                </c:pt>
                <c:pt idx="20">
                  <c:v>42965</c:v>
                </c:pt>
                <c:pt idx="21">
                  <c:v>42966</c:v>
                </c:pt>
                <c:pt idx="22">
                  <c:v>42967</c:v>
                </c:pt>
                <c:pt idx="23">
                  <c:v>42968</c:v>
                </c:pt>
                <c:pt idx="24">
                  <c:v>42969</c:v>
                </c:pt>
                <c:pt idx="25">
                  <c:v>42970</c:v>
                </c:pt>
                <c:pt idx="26">
                  <c:v>42971</c:v>
                </c:pt>
                <c:pt idx="27">
                  <c:v>42972</c:v>
                </c:pt>
                <c:pt idx="28">
                  <c:v>42973</c:v>
                </c:pt>
                <c:pt idx="29">
                  <c:v>42974</c:v>
                </c:pt>
                <c:pt idx="30">
                  <c:v>42975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D40-44F5-B4E2-C1CDD2C3B85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42945</c:v>
                </c:pt>
                <c:pt idx="1">
                  <c:v>42946</c:v>
                </c:pt>
                <c:pt idx="2">
                  <c:v>42947</c:v>
                </c:pt>
                <c:pt idx="3">
                  <c:v>42948</c:v>
                </c:pt>
                <c:pt idx="4">
                  <c:v>42949</c:v>
                </c:pt>
                <c:pt idx="5">
                  <c:v>42950</c:v>
                </c:pt>
                <c:pt idx="6">
                  <c:v>42951</c:v>
                </c:pt>
                <c:pt idx="7">
                  <c:v>42952</c:v>
                </c:pt>
                <c:pt idx="8">
                  <c:v>42953</c:v>
                </c:pt>
                <c:pt idx="9">
                  <c:v>42954</c:v>
                </c:pt>
                <c:pt idx="10">
                  <c:v>42955</c:v>
                </c:pt>
                <c:pt idx="11">
                  <c:v>42956</c:v>
                </c:pt>
                <c:pt idx="12">
                  <c:v>42957</c:v>
                </c:pt>
                <c:pt idx="13">
                  <c:v>42958</c:v>
                </c:pt>
                <c:pt idx="14">
                  <c:v>42959</c:v>
                </c:pt>
                <c:pt idx="15">
                  <c:v>42960</c:v>
                </c:pt>
                <c:pt idx="16">
                  <c:v>42961</c:v>
                </c:pt>
                <c:pt idx="17">
                  <c:v>42962</c:v>
                </c:pt>
                <c:pt idx="18">
                  <c:v>42963</c:v>
                </c:pt>
                <c:pt idx="19">
                  <c:v>42964</c:v>
                </c:pt>
                <c:pt idx="20">
                  <c:v>42965</c:v>
                </c:pt>
                <c:pt idx="21">
                  <c:v>42966</c:v>
                </c:pt>
                <c:pt idx="22">
                  <c:v>42967</c:v>
                </c:pt>
                <c:pt idx="23">
                  <c:v>42968</c:v>
                </c:pt>
                <c:pt idx="24">
                  <c:v>42969</c:v>
                </c:pt>
                <c:pt idx="25">
                  <c:v>42970</c:v>
                </c:pt>
                <c:pt idx="26">
                  <c:v>42971</c:v>
                </c:pt>
                <c:pt idx="27">
                  <c:v>42972</c:v>
                </c:pt>
                <c:pt idx="28">
                  <c:v>42973</c:v>
                </c:pt>
                <c:pt idx="29">
                  <c:v>42974</c:v>
                </c:pt>
                <c:pt idx="30">
                  <c:v>42975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27">
                  <c:v>1639</c:v>
                </c:pt>
                <c:pt idx="28">
                  <c:v>1640</c:v>
                </c:pt>
                <c:pt idx="29">
                  <c:v>1639</c:v>
                </c:pt>
                <c:pt idx="30">
                  <c:v>1641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D40-44F5-B4E2-C1CDD2C3B85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42945</c:v>
                </c:pt>
                <c:pt idx="1">
                  <c:v>42946</c:v>
                </c:pt>
                <c:pt idx="2">
                  <c:v>42947</c:v>
                </c:pt>
                <c:pt idx="3">
                  <c:v>42948</c:v>
                </c:pt>
                <c:pt idx="4">
                  <c:v>42949</c:v>
                </c:pt>
                <c:pt idx="5">
                  <c:v>42950</c:v>
                </c:pt>
                <c:pt idx="6">
                  <c:v>42951</c:v>
                </c:pt>
                <c:pt idx="7">
                  <c:v>42952</c:v>
                </c:pt>
                <c:pt idx="8">
                  <c:v>42953</c:v>
                </c:pt>
                <c:pt idx="9">
                  <c:v>42954</c:v>
                </c:pt>
                <c:pt idx="10">
                  <c:v>42955</c:v>
                </c:pt>
                <c:pt idx="11">
                  <c:v>42956</c:v>
                </c:pt>
                <c:pt idx="12">
                  <c:v>42957</c:v>
                </c:pt>
                <c:pt idx="13">
                  <c:v>42958</c:v>
                </c:pt>
                <c:pt idx="14">
                  <c:v>42959</c:v>
                </c:pt>
                <c:pt idx="15">
                  <c:v>42960</c:v>
                </c:pt>
                <c:pt idx="16">
                  <c:v>42961</c:v>
                </c:pt>
                <c:pt idx="17">
                  <c:v>42962</c:v>
                </c:pt>
                <c:pt idx="18">
                  <c:v>42963</c:v>
                </c:pt>
                <c:pt idx="19">
                  <c:v>42964</c:v>
                </c:pt>
                <c:pt idx="20">
                  <c:v>42965</c:v>
                </c:pt>
                <c:pt idx="21">
                  <c:v>42966</c:v>
                </c:pt>
                <c:pt idx="22">
                  <c:v>42967</c:v>
                </c:pt>
                <c:pt idx="23">
                  <c:v>42968</c:v>
                </c:pt>
                <c:pt idx="24">
                  <c:v>42969</c:v>
                </c:pt>
                <c:pt idx="25">
                  <c:v>42970</c:v>
                </c:pt>
                <c:pt idx="26">
                  <c:v>42971</c:v>
                </c:pt>
                <c:pt idx="27">
                  <c:v>42972</c:v>
                </c:pt>
                <c:pt idx="28">
                  <c:v>42973</c:v>
                </c:pt>
                <c:pt idx="29">
                  <c:v>42974</c:v>
                </c:pt>
                <c:pt idx="30">
                  <c:v>42975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D40-44F5-B4E2-C1CDD2C3B8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541648"/>
        <c:axId val="250541976"/>
      </c:lineChart>
      <c:dateAx>
        <c:axId val="250541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541976"/>
        <c:crosses val="autoZero"/>
        <c:auto val="1"/>
        <c:lblOffset val="100"/>
        <c:baseTimeUnit val="days"/>
      </c:dateAx>
      <c:valAx>
        <c:axId val="250541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541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90</c:v>
                </c:pt>
                <c:pt idx="1">
                  <c:v>31</c:v>
                </c:pt>
                <c:pt idx="2">
                  <c:v>-37</c:v>
                </c:pt>
                <c:pt idx="3">
                  <c:v>8</c:v>
                </c:pt>
                <c:pt idx="4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FC-41A1-A3AF-538A8457C4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1">
                  <c:v>-2</c:v>
                </c:pt>
                <c:pt idx="2">
                  <c:v>0</c:v>
                </c:pt>
                <c:pt idx="3">
                  <c:v>-2</c:v>
                </c:pt>
                <c:pt idx="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9FC-41A1-A3AF-538A8457C4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9FC-41A1-A3AF-538A8457C48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9FC-41A1-A3AF-538A8457C48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9FC-41A1-A3AF-538A8457C48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Sheet1!$G$2:$G$6</c:f>
              <c:numCache>
                <c:formatCode>General</c:formatCode>
                <c:ptCount val="5"/>
                <c:pt idx="1">
                  <c:v>1</c:v>
                </c:pt>
                <c:pt idx="2">
                  <c:v>-1</c:v>
                </c:pt>
                <c:pt idx="3">
                  <c:v>2</c:v>
                </c:pt>
                <c:pt idx="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9FC-41A1-A3AF-538A8457C48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Sheet1!$H$2:$H$6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9FC-41A1-A3AF-538A8457C4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5538552"/>
        <c:axId val="255539536"/>
      </c:lineChart>
      <c:dateAx>
        <c:axId val="255538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539536"/>
        <c:crosses val="autoZero"/>
        <c:auto val="1"/>
        <c:lblOffset val="100"/>
        <c:baseTimeUnit val="days"/>
      </c:dateAx>
      <c:valAx>
        <c:axId val="255539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538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1.6713960985901E-2</c:v>
                </c:pt>
                <c:pt idx="1">
                  <c:v>5.7560689391378999E-3</c:v>
                </c:pt>
                <c:pt idx="2">
                  <c:v>-6.8697513707011004E-3</c:v>
                </c:pt>
                <c:pt idx="3">
                  <c:v>1.4854536946947001E-3</c:v>
                </c:pt>
                <c:pt idx="4">
                  <c:v>5.3846896561967998E-3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EB-4EB9-9DA9-D051350075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1">
                  <c:v>-9.4872159764717006E-3</c:v>
                </c:pt>
                <c:pt idx="2">
                  <c:v>0</c:v>
                </c:pt>
                <c:pt idx="3">
                  <c:v>-9.4881161345415008E-3</c:v>
                </c:pt>
                <c:pt idx="4">
                  <c:v>9.4890164634436006E-3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CEB-4EB9-9DA9-D0513500759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CEB-4EB9-9DA9-D0513500759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CEB-4EB9-9DA9-D0513500759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CEB-4EB9-9DA9-D0513500759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Sheet1!$G$2:$G$6</c:f>
              <c:numCache>
                <c:formatCode>General</c:formatCode>
                <c:ptCount val="5"/>
                <c:pt idx="1">
                  <c:v>6.1012812690664997E-2</c:v>
                </c:pt>
                <c:pt idx="2">
                  <c:v>-6.0975609756097997E-2</c:v>
                </c:pt>
                <c:pt idx="3">
                  <c:v>0.12202562538132999</c:v>
                </c:pt>
                <c:pt idx="4">
                  <c:v>0.12187690432663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CEB-4EB9-9DA9-D0513500759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Sheet1!$H$2:$H$6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CEB-4EB9-9DA9-D051350075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995864"/>
        <c:axId val="300992912"/>
      </c:lineChart>
      <c:dateAx>
        <c:axId val="300995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992912"/>
        <c:crosses val="autoZero"/>
        <c:auto val="1"/>
        <c:lblOffset val="100"/>
        <c:baseTimeUnit val="days"/>
      </c:dateAx>
      <c:valAx>
        <c:axId val="300992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995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90</c:v>
                </c:pt>
                <c:pt idx="1">
                  <c:v>31</c:v>
                </c:pt>
                <c:pt idx="2">
                  <c:v>-37</c:v>
                </c:pt>
                <c:pt idx="3">
                  <c:v>8</c:v>
                </c:pt>
                <c:pt idx="4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61-4708-90DF-A6449B45E5A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1">
                  <c:v>-2</c:v>
                </c:pt>
                <c:pt idx="2">
                  <c:v>0</c:v>
                </c:pt>
                <c:pt idx="3">
                  <c:v>-2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61-4708-90DF-A6449B45E5A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61-4708-90DF-A6449B45E5A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961-4708-90DF-A6449B45E5A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961-4708-90DF-A6449B45E5A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Sheet1!$G$2:$G$6</c:f>
              <c:numCache>
                <c:formatCode>General</c:formatCode>
                <c:ptCount val="5"/>
                <c:pt idx="1">
                  <c:v>1</c:v>
                </c:pt>
                <c:pt idx="2">
                  <c:v>-1</c:v>
                </c:pt>
                <c:pt idx="3">
                  <c:v>2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961-4708-90DF-A6449B45E5A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Sheet1!$H$2:$H$6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961-4708-90DF-A6449B45E5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0994552"/>
        <c:axId val="300995536"/>
      </c:areaChart>
      <c:dateAx>
        <c:axId val="30099455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995536"/>
        <c:crosses val="autoZero"/>
        <c:auto val="1"/>
        <c:lblOffset val="100"/>
        <c:baseTimeUnit val="days"/>
      </c:dateAx>
      <c:valAx>
        <c:axId val="300995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99455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C8-4F0A-87C6-7F6EA47D86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0C8-4F0A-87C6-7F6EA47D86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0C8-4F0A-87C6-7F6EA47D86A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0C8-4F0A-87C6-7F6EA47D86A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0C8-4F0A-87C6-7F6EA47D86A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0C8-4F0A-87C6-7F6EA47D86A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Sheet1!$H$2:$H$6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0C8-4F0A-87C6-7F6EA47D86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384112"/>
        <c:axId val="301383784"/>
      </c:lineChart>
      <c:dateAx>
        <c:axId val="301384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383784"/>
        <c:crosses val="autoZero"/>
        <c:auto val="1"/>
        <c:lblOffset val="100"/>
        <c:baseTimeUnit val="days"/>
      </c:dateAx>
      <c:valAx>
        <c:axId val="301383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384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2.4140370684677002E-3</c:v>
                </c:pt>
                <c:pt idx="1">
                  <c:v>4.6418617950637004E-3</c:v>
                </c:pt>
                <c:pt idx="2">
                  <c:v>0</c:v>
                </c:pt>
                <c:pt idx="3">
                  <c:v>1.4854426619133E-3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8D-4FE3-B7D7-ACB2D4AF28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E8D-4FE3-B7D7-ACB2D4AF285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E8D-4FE3-B7D7-ACB2D4AF285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E8D-4FE3-B7D7-ACB2D4AF285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E8D-4FE3-B7D7-ACB2D4AF285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E8D-4FE3-B7D7-ACB2D4AF28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379192"/>
        <c:axId val="301379520"/>
      </c:lineChart>
      <c:dateAx>
        <c:axId val="301379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379520"/>
        <c:crosses val="autoZero"/>
        <c:auto val="1"/>
        <c:lblOffset val="100"/>
        <c:baseTimeUnit val="days"/>
      </c:dateAx>
      <c:valAx>
        <c:axId val="301379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379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ECBCD-8E42-40A9-8819-43F4C1504F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COMPILADO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7C8BF5-4A4C-47D6-91B2-A045633788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369701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9AA81-E555-40D6-83FD-EF7684BFB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CCFD6A-3BBB-44DE-BA88-B5D66C2B2E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26733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C3F2EF-D0FC-4AF6-84C2-ECD4E15029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07/29/2017 - 08/28/2017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7C4C21-36D5-47CA-A8E3-8C89F6576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7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1A4EF-D62C-485A-B918-A68F3D46E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74B387-6B79-4F21-B366-BF308AD227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63824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22C730-7563-406D-8FAF-28973C4A14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B1CE27-66AD-42A2-989A-6480FDE85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129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2BBFB-E565-42B9-998F-C612819CF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CE189C-9D1F-4A70-A723-3A781B1FD8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23647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DF9440-DB72-4F85-89DC-5B9CA6666D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CF9910-EC1D-4E43-866D-4DBF8181B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953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4B6AD-5D11-46F8-8BED-911A3BA2C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Distribution Development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D17324-28A1-4DD7-8C50-ED07473DF2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42966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B5FC89-848B-4057-A71D-5B66585E5F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6E4C4B-510B-4E79-99E8-D34C21F16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742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915FB-8F8D-4389-945D-9C900227F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Posted Content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0ECF0E-0223-4A5C-8CE0-4F94BE37B8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83605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CAF24D-91AF-4A00-921D-9764796FB8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D3CD0F-C2BC-4387-B633-4F154FB59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244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FB908-32B9-4895-A678-213F1FC26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15EB48-2626-4C61-A1C2-90D2CF90EF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26375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9434D3-85C3-4BFF-9340-CF9E3D62D4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0128B-FB2E-4C0D-8F5A-419B5D8D7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0081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64</Words>
  <Application>Microsoft Office PowerPoint</Application>
  <PresentationFormat>On-screen Show (4:3)</PresentationFormat>
  <Paragraphs>20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Reporte COMPILADO</vt:lpstr>
      <vt:lpstr>Overall Overall Audience</vt:lpstr>
      <vt:lpstr>Overall Overall Audience Change</vt:lpstr>
      <vt:lpstr>Overall Overall Audience Change Rate</vt:lpstr>
      <vt:lpstr>Overall Overall Audience Distribution Development</vt:lpstr>
      <vt:lpstr>Overall Overall Posted Content</vt:lpstr>
      <vt:lpstr>Overall Overall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COMPILADO</dc:title>
  <dc:creator>Administrator</dc:creator>
  <cp:lastModifiedBy>Administrator</cp:lastModifiedBy>
  <cp:revision>1</cp:revision>
  <dcterms:created xsi:type="dcterms:W3CDTF">2017-08-29T13:28:14Z</dcterms:created>
  <dcterms:modified xsi:type="dcterms:W3CDTF">2017-08-29T13:28:29Z</dcterms:modified>
</cp:coreProperties>
</file>