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17342</c:v>
                </c:pt>
                <c:pt idx="1">
                  <c:v>17347</c:v>
                </c:pt>
                <c:pt idx="2">
                  <c:v>17349</c:v>
                </c:pt>
                <c:pt idx="3">
                  <c:v>17359</c:v>
                </c:pt>
                <c:pt idx="4">
                  <c:v>17384</c:v>
                </c:pt>
                <c:pt idx="5">
                  <c:v>17415</c:v>
                </c:pt>
                <c:pt idx="6">
                  <c:v>17442</c:v>
                </c:pt>
                <c:pt idx="7">
                  <c:v>17447</c:v>
                </c:pt>
                <c:pt idx="8">
                  <c:v>17452</c:v>
                </c:pt>
                <c:pt idx="9">
                  <c:v>17468</c:v>
                </c:pt>
                <c:pt idx="10">
                  <c:v>17595</c:v>
                </c:pt>
                <c:pt idx="11">
                  <c:v>17607</c:v>
                </c:pt>
                <c:pt idx="12">
                  <c:v>17621</c:v>
                </c:pt>
                <c:pt idx="13">
                  <c:v>17626</c:v>
                </c:pt>
                <c:pt idx="14">
                  <c:v>17636</c:v>
                </c:pt>
                <c:pt idx="15">
                  <c:v>17636</c:v>
                </c:pt>
                <c:pt idx="16">
                  <c:v>17635</c:v>
                </c:pt>
                <c:pt idx="17">
                  <c:v>17634</c:v>
                </c:pt>
                <c:pt idx="18">
                  <c:v>17632</c:v>
                </c:pt>
                <c:pt idx="19">
                  <c:v>17634</c:v>
                </c:pt>
                <c:pt idx="20">
                  <c:v>17635</c:v>
                </c:pt>
                <c:pt idx="21">
                  <c:v>17632</c:v>
                </c:pt>
                <c:pt idx="22">
                  <c:v>17634</c:v>
                </c:pt>
                <c:pt idx="23">
                  <c:v>17641</c:v>
                </c:pt>
                <c:pt idx="24">
                  <c:v>17642</c:v>
                </c:pt>
                <c:pt idx="25">
                  <c:v>17683</c:v>
                </c:pt>
                <c:pt idx="26">
                  <c:v>17750</c:v>
                </c:pt>
                <c:pt idx="27">
                  <c:v>17760</c:v>
                </c:pt>
                <c:pt idx="28">
                  <c:v>17770</c:v>
                </c:pt>
                <c:pt idx="29">
                  <c:v>17771</c:v>
                </c:pt>
                <c:pt idx="30">
                  <c:v>17772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53-460A-B9D7-C03FFF3CF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04120"/>
        <c:axId val="277703464"/>
      </c:lineChart>
      <c:dateAx>
        <c:axId val="27770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03464"/>
        <c:crosses val="autoZero"/>
        <c:auto val="1"/>
        <c:lblOffset val="100"/>
        <c:baseTimeUnit val="days"/>
      </c:dateAx>
      <c:valAx>
        <c:axId val="27770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0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1-431A-B4D8-A2EDEFAFA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235208"/>
        <c:axId val="160235536"/>
      </c:radarChart>
      <c:catAx>
        <c:axId val="16023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35536"/>
        <c:crosses val="autoZero"/>
        <c:auto val="1"/>
        <c:lblAlgn val="ctr"/>
        <c:lblOffset val="100"/>
        <c:noMultiLvlLbl val="0"/>
      </c:catAx>
      <c:valAx>
        <c:axId val="16023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3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0.20179889298893</c:v>
                </c:pt>
                <c:pt idx="2">
                  <c:v>0.20751671662439</c:v>
                </c:pt>
                <c:pt idx="3">
                  <c:v>0.83554223810073003</c:v>
                </c:pt>
                <c:pt idx="4">
                  <c:v>0.14391802429336001</c:v>
                </c:pt>
                <c:pt idx="5">
                  <c:v>1.7414793953675001</c:v>
                </c:pt>
                <c:pt idx="6">
                  <c:v>0.49345880192793001</c:v>
                </c:pt>
                <c:pt idx="7">
                  <c:v>6.3058931437744006E-2</c:v>
                </c:pt>
                <c:pt idx="8">
                  <c:v>0.10315777408446999</c:v>
                </c:pt>
                <c:pt idx="9">
                  <c:v>16.248568155785001</c:v>
                </c:pt>
                <c:pt idx="10">
                  <c:v>0.10267526096629</c:v>
                </c:pt>
                <c:pt idx="11">
                  <c:v>1.2556104766775</c:v>
                </c:pt>
                <c:pt idx="12">
                  <c:v>0.23844669013285</c:v>
                </c:pt>
                <c:pt idx="13">
                  <c:v>0.86818362367361002</c:v>
                </c:pt>
                <c:pt idx="14">
                  <c:v>0.20985763711644001</c:v>
                </c:pt>
                <c:pt idx="15">
                  <c:v>0.13041506010432999</c:v>
                </c:pt>
                <c:pt idx="16">
                  <c:v>0.26084491068896998</c:v>
                </c:pt>
                <c:pt idx="17">
                  <c:v>0.10207553589656</c:v>
                </c:pt>
                <c:pt idx="18">
                  <c:v>0.10208132478875</c:v>
                </c:pt>
                <c:pt idx="19">
                  <c:v>5.6711847104859998E-2</c:v>
                </c:pt>
                <c:pt idx="20">
                  <c:v>9.6404672791199006E-2</c:v>
                </c:pt>
                <c:pt idx="21">
                  <c:v>4.5369477683888E-2</c:v>
                </c:pt>
                <c:pt idx="22">
                  <c:v>1.5652469800941</c:v>
                </c:pt>
                <c:pt idx="23">
                  <c:v>0.26081533140557001</c:v>
                </c:pt>
                <c:pt idx="24">
                  <c:v>7.9360580465960007E-2</c:v>
                </c:pt>
                <c:pt idx="25">
                  <c:v>0.28026271090477001</c:v>
                </c:pt>
                <c:pt idx="26">
                  <c:v>0.24836306163919999</c:v>
                </c:pt>
                <c:pt idx="27">
                  <c:v>0.46747395099972</c:v>
                </c:pt>
                <c:pt idx="28">
                  <c:v>0.20827469743877999</c:v>
                </c:pt>
                <c:pt idx="29">
                  <c:v>0.14631401238041999</c:v>
                </c:pt>
                <c:pt idx="30">
                  <c:v>0.41078161048900003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1C-4651-8520-12D68A08E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08304"/>
        <c:axId val="278208960"/>
      </c:lineChart>
      <c:dateAx>
        <c:axId val="27820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08960"/>
        <c:crosses val="autoZero"/>
        <c:auto val="1"/>
        <c:lblOffset val="100"/>
        <c:baseTimeUnit val="days"/>
      </c:dateAx>
      <c:valAx>
        <c:axId val="27820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0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19</c:v>
                </c:pt>
                <c:pt idx="2">
                  <c:v>29</c:v>
                </c:pt>
                <c:pt idx="3">
                  <c:v>11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3-48A1-AE97-CC841AC58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234552"/>
        <c:axId val="160284752"/>
      </c:barChart>
      <c:catAx>
        <c:axId val="16023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84752"/>
        <c:crosses val="autoZero"/>
        <c:auto val="1"/>
        <c:lblAlgn val="ctr"/>
        <c:lblOffset val="100"/>
        <c:noMultiLvlLbl val="0"/>
      </c:catAx>
      <c:valAx>
        <c:axId val="16028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3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">
                  <c:v>5</c:v>
                </c:pt>
                <c:pt idx="2">
                  <c:v>2</c:v>
                </c:pt>
                <c:pt idx="3">
                  <c:v>10</c:v>
                </c:pt>
                <c:pt idx="4">
                  <c:v>25</c:v>
                </c:pt>
                <c:pt idx="5">
                  <c:v>31</c:v>
                </c:pt>
                <c:pt idx="6">
                  <c:v>27</c:v>
                </c:pt>
                <c:pt idx="7">
                  <c:v>5</c:v>
                </c:pt>
                <c:pt idx="8">
                  <c:v>5</c:v>
                </c:pt>
                <c:pt idx="9">
                  <c:v>16</c:v>
                </c:pt>
                <c:pt idx="10">
                  <c:v>127</c:v>
                </c:pt>
                <c:pt idx="11">
                  <c:v>12</c:v>
                </c:pt>
                <c:pt idx="12">
                  <c:v>14</c:v>
                </c:pt>
                <c:pt idx="13">
                  <c:v>5</c:v>
                </c:pt>
                <c:pt idx="14">
                  <c:v>10</c:v>
                </c:pt>
                <c:pt idx="15">
                  <c:v>0</c:v>
                </c:pt>
                <c:pt idx="16">
                  <c:v>-1</c:v>
                </c:pt>
                <c:pt idx="17">
                  <c:v>-1</c:v>
                </c:pt>
                <c:pt idx="18">
                  <c:v>-2</c:v>
                </c:pt>
                <c:pt idx="19">
                  <c:v>2</c:v>
                </c:pt>
                <c:pt idx="20">
                  <c:v>1</c:v>
                </c:pt>
                <c:pt idx="21">
                  <c:v>-3</c:v>
                </c:pt>
                <c:pt idx="22">
                  <c:v>2</c:v>
                </c:pt>
                <c:pt idx="23">
                  <c:v>7</c:v>
                </c:pt>
                <c:pt idx="24">
                  <c:v>1</c:v>
                </c:pt>
                <c:pt idx="25">
                  <c:v>41</c:v>
                </c:pt>
                <c:pt idx="26">
                  <c:v>67</c:v>
                </c:pt>
                <c:pt idx="27">
                  <c:v>10</c:v>
                </c:pt>
                <c:pt idx="28">
                  <c:v>10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10-4456-9DF6-53FFC97D6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22304"/>
        <c:axId val="279821648"/>
      </c:lineChart>
      <c:dateAx>
        <c:axId val="27982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21648"/>
        <c:crosses val="autoZero"/>
        <c:auto val="1"/>
        <c:lblOffset val="100"/>
        <c:baseTimeUnit val="days"/>
      </c:dateAx>
      <c:valAx>
        <c:axId val="27982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2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42944</c:v>
                </c:pt>
                <c:pt idx="1">
                  <c:v>42945</c:v>
                </c:pt>
                <c:pt idx="2">
                  <c:v>42946</c:v>
                </c:pt>
                <c:pt idx="3">
                  <c:v>42947</c:v>
                </c:pt>
                <c:pt idx="4">
                  <c:v>42948</c:v>
                </c:pt>
                <c:pt idx="5">
                  <c:v>42949</c:v>
                </c:pt>
                <c:pt idx="6">
                  <c:v>42950</c:v>
                </c:pt>
                <c:pt idx="7">
                  <c:v>42951</c:v>
                </c:pt>
                <c:pt idx="8">
                  <c:v>42952</c:v>
                </c:pt>
                <c:pt idx="9">
                  <c:v>42953</c:v>
                </c:pt>
                <c:pt idx="10">
                  <c:v>42954</c:v>
                </c:pt>
                <c:pt idx="11">
                  <c:v>42955</c:v>
                </c:pt>
                <c:pt idx="12">
                  <c:v>42956</c:v>
                </c:pt>
                <c:pt idx="13">
                  <c:v>42957</c:v>
                </c:pt>
                <c:pt idx="14">
                  <c:v>42958</c:v>
                </c:pt>
                <c:pt idx="15">
                  <c:v>42959</c:v>
                </c:pt>
                <c:pt idx="16">
                  <c:v>42960</c:v>
                </c:pt>
                <c:pt idx="17">
                  <c:v>42961</c:v>
                </c:pt>
                <c:pt idx="18">
                  <c:v>42962</c:v>
                </c:pt>
                <c:pt idx="19">
                  <c:v>42963</c:v>
                </c:pt>
                <c:pt idx="20">
                  <c:v>42964</c:v>
                </c:pt>
                <c:pt idx="21">
                  <c:v>42965</c:v>
                </c:pt>
                <c:pt idx="22">
                  <c:v>42966</c:v>
                </c:pt>
                <c:pt idx="23">
                  <c:v>42967</c:v>
                </c:pt>
                <c:pt idx="24">
                  <c:v>42968</c:v>
                </c:pt>
                <c:pt idx="25">
                  <c:v>42969</c:v>
                </c:pt>
                <c:pt idx="26">
                  <c:v>42970</c:v>
                </c:pt>
                <c:pt idx="27">
                  <c:v>42971</c:v>
                </c:pt>
                <c:pt idx="28">
                  <c:v>42972</c:v>
                </c:pt>
                <c:pt idx="29">
                  <c:v>42973</c:v>
                </c:pt>
                <c:pt idx="30">
                  <c:v>42974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F6-481B-B84F-585E37C85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51432"/>
        <c:axId val="353451760"/>
      </c:lineChart>
      <c:dateAx>
        <c:axId val="35345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1760"/>
        <c:crosses val="autoZero"/>
        <c:auto val="1"/>
        <c:lblOffset val="100"/>
        <c:baseTimeUnit val="days"/>
      </c:dateAx>
      <c:valAx>
        <c:axId val="35345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D-453A-9628-5E87E83E8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968040"/>
        <c:axId val="347968368"/>
      </c:barChart>
      <c:catAx>
        <c:axId val="34796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68368"/>
        <c:crosses val="autoZero"/>
        <c:auto val="1"/>
        <c:lblAlgn val="ctr"/>
        <c:lblOffset val="100"/>
        <c:noMultiLvlLbl val="0"/>
      </c:catAx>
      <c:valAx>
        <c:axId val="34796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6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0.27766702739648003</c:v>
                </c:pt>
                <c:pt idx="1">
                  <c:v>0.41351028079968</c:v>
                </c:pt>
                <c:pt idx="2">
                  <c:v>0.56814945605740996</c:v>
                </c:pt>
                <c:pt idx="3">
                  <c:v>0.48271344762773</c:v>
                </c:pt>
                <c:pt idx="4">
                  <c:v>0.11049723756906001</c:v>
                </c:pt>
                <c:pt idx="5">
                  <c:v>0.43059748248562002</c:v>
                </c:pt>
                <c:pt idx="6">
                  <c:v>3.4607279147918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C-46FE-AAF9-4992289F3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976240"/>
        <c:axId val="347975256"/>
      </c:barChart>
      <c:catAx>
        <c:axId val="34797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75256"/>
        <c:crosses val="autoZero"/>
        <c:auto val="1"/>
        <c:lblAlgn val="ctr"/>
        <c:lblOffset val="100"/>
        <c:noMultiLvlLbl val="0"/>
      </c:catAx>
      <c:valAx>
        <c:axId val="34797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7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7B-4F6B-8D7A-2B9930DF95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7B-4F6B-8D7A-2B9930DF9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712024"/>
        <c:axId val="158708416"/>
      </c:barChart>
      <c:catAx>
        <c:axId val="15871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08416"/>
        <c:crosses val="autoZero"/>
        <c:auto val="1"/>
        <c:lblAlgn val="ctr"/>
        <c:lblOffset val="100"/>
        <c:noMultiLvlLbl val="0"/>
      </c:catAx>
      <c:valAx>
        <c:axId val="1587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1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9.6832991569834007E-2</c:v>
                </c:pt>
                <c:pt idx="8">
                  <c:v>0.21787423103212999</c:v>
                </c:pt>
                <c:pt idx="9">
                  <c:v>0.56675780359991002</c:v>
                </c:pt>
                <c:pt idx="10">
                  <c:v>1.9351063609437</c:v>
                </c:pt>
                <c:pt idx="11">
                  <c:v>0.41695146958305002</c:v>
                </c:pt>
                <c:pt idx="12">
                  <c:v>0.20221007063112001</c:v>
                </c:pt>
                <c:pt idx="13">
                  <c:v>0</c:v>
                </c:pt>
                <c:pt idx="14">
                  <c:v>0.25746183640920001</c:v>
                </c:pt>
                <c:pt idx="15">
                  <c:v>0.20505809979494</c:v>
                </c:pt>
                <c:pt idx="16">
                  <c:v>0</c:v>
                </c:pt>
                <c:pt idx="17">
                  <c:v>2.2784233310549001E-2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1-4C78-9093-24FDC31A5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53528"/>
        <c:axId val="353153856"/>
      </c:lineChart>
      <c:catAx>
        <c:axId val="35315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3856"/>
        <c:crosses val="autoZero"/>
        <c:auto val="1"/>
        <c:lblAlgn val="ctr"/>
        <c:lblOffset val="100"/>
        <c:noMultiLvlLbl val="0"/>
      </c:catAx>
      <c:valAx>
        <c:axId val="35315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2</c:v>
                </c:pt>
                <c:pt idx="10">
                  <c:v>11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5-40D1-9399-49A21F90F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54512"/>
        <c:axId val="353151560"/>
      </c:lineChart>
      <c:catAx>
        <c:axId val="35315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1560"/>
        <c:crosses val="autoZero"/>
        <c:auto val="1"/>
        <c:lblAlgn val="ctr"/>
        <c:lblOffset val="100"/>
        <c:noMultiLvlLbl val="0"/>
      </c:catAx>
      <c:valAx>
        <c:axId val="35315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1.2936037683952</c:v>
                </c:pt>
                <c:pt idx="3">
                  <c:v>0</c:v>
                </c:pt>
                <c:pt idx="4">
                  <c:v>0.42295349103909002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5-45AE-BEF4-A226FB96D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147624"/>
        <c:axId val="353147952"/>
      </c:barChart>
      <c:catAx>
        <c:axId val="35314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7952"/>
        <c:crosses val="autoZero"/>
        <c:auto val="1"/>
        <c:lblAlgn val="ctr"/>
        <c:lblOffset val="100"/>
        <c:noMultiLvlLbl val="0"/>
      </c:catAx>
      <c:valAx>
        <c:axId val="35314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6B-498F-85D0-325347E3A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6B-498F-85D0-325347E3A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6B-498F-85D0-325347E3A2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6B-498F-85D0-325347E3A2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6B-498F-85D0-325347E3A2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6B-498F-85D0-325347E3A2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6B-498F-85D0-325347E3A2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Misiones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6B-498F-85D0-325347E3A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54536"/>
        <c:axId val="280663720"/>
      </c:barChart>
      <c:catAx>
        <c:axId val="28065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63720"/>
        <c:crosses val="autoZero"/>
        <c:auto val="1"/>
        <c:lblAlgn val="ctr"/>
        <c:lblOffset val="100"/>
        <c:noMultiLvlLbl val="0"/>
      </c:catAx>
      <c:valAx>
        <c:axId val="28066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5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Misiones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F-484B-AFBD-CB82519E3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103968"/>
        <c:axId val="285109544"/>
      </c:barChart>
      <c:catAx>
        <c:axId val="28510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09544"/>
        <c:crosses val="autoZero"/>
        <c:auto val="1"/>
        <c:lblAlgn val="ctr"/>
        <c:lblOffset val="100"/>
        <c:noMultiLvlLbl val="0"/>
      </c:catAx>
      <c:valAx>
        <c:axId val="28510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0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34ED8-FD9D-4C4E-A113-20AE91BBE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126D1-7BCF-41BB-863A-D77851212A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4337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972FF-5D6A-4E65-A965-C6427BDF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B49FE-7E38-405E-ABDF-A6A2C59D6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231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66678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149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2451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368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3989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9416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8848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076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73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4869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7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Misiones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21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2D9B0-D5DD-4904-A495-58A800874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60821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3A211-1373-47FD-8E46-64D3FDB0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EF392-C706-4BBF-9384-E2019317CC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480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9CEF6-983E-4A0F-AD0C-08E96699F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82A1F-878A-485A-ACCD-7B22E3D2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5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2ECF-D3C0-42CD-AF3E-7A1E9A4F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2F5D17-40E4-42D4-B38D-0F9E07CA2C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898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43949-53A4-4058-AEC7-F235EFD80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56E6D-D518-429A-B97B-3F70E71E5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04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8DEA-FA23-4652-AD6F-370ABD949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03B1F-ECBC-4E95-A4D3-E462B5D71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914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88331-24C0-44C9-8740-7AE6396BE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9E11C-4010-4B5E-B96C-A0DCFC625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99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D77DF-AA2C-42AE-961B-8309DF19D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89191-3279-43D9-AAE6-C8F735AEA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049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09B1F-FC72-42E5-82CB-6F59049FA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7150C-54E9-4FD9-A1CD-1CC9DEDE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69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0B62F-C5FD-403D-A7B0-278A013D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3BE08-7C9A-44B4-980E-CA9550C10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95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0EC9B-421A-49EB-B670-839264F0C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76C0-F6E0-45A9-BC91-2C217FE2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8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7A26-1AC0-4442-8F62-19050724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F57BE-0A4C-44E7-8355-16EB8B161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087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75411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38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40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029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221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498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412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92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59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- 2017-08-06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#MisionesEnTusFotos 📸
Hermosa postal de Clau Beatriz Martinez desde #Candelaria. ¡Gracias por compartir!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2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- 2017-08-02 10:06:46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VIDA MÁS ALLÁ DE LOS OJOS 
#LosMagos son parte del equipo misionero de fútbol formado por jugadores que perdieron la visión pero no las ganas de seguir adelante.
#HISTORIASdeVida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1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- 2017-08-19 11:31:44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Amor y orgullo por nuestra TIERRA COLORADA. 
Misiones, #OrgullosamenteTuya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- 2017-08-08 10:29:50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Héctor compró más máquinas para su carpintería gracias al #FondoDeCrédito que sigue cumpliendo los sueños de miles de misioneros. 
¿Querés saber más? ▶ http://fondomisiones.com.ar/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094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C7B22-AB2E-4EC2-BA9C-A24FD4197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422028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9F7B9-C2A1-4430-B853-CC865625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7B0BC-B5AE-45BB-9D52-412B9DBE1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667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5445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400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934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916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690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93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01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56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- 2017-08-10 09:14:15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David nos invita a visitar el #MuseoDePrehistoria de #Eldorado donde encontraremos mucha historia e investigación.
¡Muy interesante!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9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- 2017-07-31 14:07:37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Flor estudia en la Universidad Nacional de Misiones y nos cuenta su alegría desde que tiene el #BoletoEstudiantilGratuito...
¿Querés conocerla?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- 2017-08-03 10:00:36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#SamicIGUAZÚ
Es el primer hospital intercultural del país al servicio de nuestra GENTE. #SaludMisiones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9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- 2017-08-24 10:00:48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Ese crisol de razas que nos hace únicos. #SomosMISIONES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00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- 2017-08-27 08:29:16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#MisionesEnTusFotos📷
Hoy compartimos la captura enviada por Flavio desde #Montecarlo. ¡Bellísimo paisaje!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14EB0-2B69-4DAD-A993-A4E1574DE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3293963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8897-82B6-4897-869B-C0B0528E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6E396-C7C4-42B9-A63E-FDF70B0C2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4831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6199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478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477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164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195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32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63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727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20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- 2017-08-22 10:30:03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provincia tiene más de 300 centros de producción de ladrillos. Apoyamos esta actividad para seguir creciendo juntos. 
#OrgullosamenteTrabajando #Oleros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22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- 2017-08-20 09:00:36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¡¡FELÍZ DÍA NIÑOS Y NIÑAS!! 👦👧
#NuncaDejenDeSoñar #Reir #Jugar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4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- 2017-08-13 10:48:36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#MisionesEnTusFotos
Hoy compartimos la captura de un tunel de tacuara en #SanJosé, enviada por Silvia. #BellezaNatural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75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- 2017-08-23 08:52:20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JÓVENES SE EXPRESAN📣
Camila nos cuenta su alegría por haber organizado otra edición más del Congreso de la Juventud de Misiones. ¡Felicitaciones!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52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6707F-CEC6-4086-AB3A-43A4C6AB9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259556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B501B-8860-4B92-81BB-D32D3EABC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5555F-9188-4514-A185-8849B9853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30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35885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020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1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151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395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395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242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850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2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- 2017-08-09 10:30:05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❇ ¿SABÍAS? ❇
Misiones devuelve el IVA al turista extranjero. Una medida que nos fortalece ante los grandes mercados mundiales. #Turismo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- 2017-08-25 12:42:06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disfrutar del finde con las mejores opciones... #AgendaMisiones 📝😀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8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- 2017-08-11 14:07:45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finde y #AgendaMisiones 📝😉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40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- 2017-07-30 15:23:31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#MisionesEnTusFotos 📷
Hoy les mostramos la postal enviada por Santiago desde el Salto Horacio. Gracias por compartir!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14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- 2017-07-29 11:22:34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¿SABÍAS? 📝
3 de cada 11 puestos de trabajo en #Misiones son generados a partir del #Turismo y en lo que va del año las Cataratas del Iguazú recibieron casi 800 mil visitantes. 
¡¡TODO UN RÉCORD!!👏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91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856D7-E270-48D8-A898-02BE5DBE1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84465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61491-1424-4707-8F0A-3A579897E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6DC7A-97D7-4E6F-81B5-D908A2D89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79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5062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971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644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544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2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7900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062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645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8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- 2017-08-22 12:38:35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ROBOTIC NIGHT🌙😃
¡¡Actividades y diversión para toda la familia!!Te esperamos #HOY, mañana y el lunes 28 a partir de las 18hs en la Escuela de Robótica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3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- 2017-08-26 10:10:20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Elio y su hijo son guardaparques del Moconá y nos invitan a disfrutar de la magnífica naturaleza que los rodea todos los días. 
#OrgullosamenteNUESTRO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2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- 2017-08-01 14:16:41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CUMPLISTE CON LA TRADICIÓN?
Cuenta la leyenda guaraní que al beber 3 sorbos de #CañaConRuda, el 1° de agosto de cada año, los males se ahuyentan durante todo el invierno.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48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- 2017-08-12 11:25:30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Contanos, ¿qué es lo que te enorgullece de nuestra provincia? 
#SomosMisiones #OrgullosamenteTuya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68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CE367-344E-48E0-9521-1F17FBE51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2408919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D473-BE4A-4CE8-B96F-F05F0F12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13B92-2EE9-4573-B3DB-1F0A16E35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09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0495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847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442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647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294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08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34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82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6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- 2017-08-07 08:27:15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Lawrence es francés pero se enamoró de Misiones, se quedó en Iguazú y hace jugo de naranjas para los turistas en el Hito Tres Fronteras. #HistoriasDeVida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7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- 2017-08-05 08:27:00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CUIDÁ MISIONES 🌿💦🐅
Promovemos la educación ambiental en 135 escuelas para proteger nuestra #BIOVIDERSIDAD.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18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- 2017-08-14 10:25:36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Javier es odontólogo y nos saluda desde el CAPS del #BarrioBelén, en Puerto Iguazú, donde todos los días espera con alegría a sus pacientes.
#SaludPública #AtenciónPrimaria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64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9C733-F2F6-4C45-A393-7F3847258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069146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A7BF2-166A-48B8-9051-EF485A239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5B5A4-8BC9-4224-BC3B-18CF7D861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1980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119CE-DCAD-4D93-AEDD-BBE5A39C7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43436-D428-46B9-8670-03839D22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48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0464-CBC5-4A10-8858-AB42A469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041B9B-9233-45EE-8769-84FBD8EB58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429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0BAFA-C76A-444A-986E-5F6942DDF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E540-FEC8-4D2D-9BAA-B125D21C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92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7D60-971A-48C0-8718-6DD7099B9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3E98D-3503-4511-B44A-2A93FF0B86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221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216E3-0C0C-435F-AC4F-A90553C46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B1FE4-C821-4E9C-9359-180F29D6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74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3CD7-7514-4CB1-9C2C-B3D0FCA6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7F5DD-99EB-4442-A89A-EB6798519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846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7361D-BDFA-48B4-8C5C-4197B6B49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BAD8-ABC1-4F69-924A-A0E87FFBA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7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DA125-48FC-42A6-AB04-47554197B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006531-149F-4DF1-B18E-664A4A664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838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D41D1-54EE-48C3-AB24-CBBB2A296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67D16-EC79-4233-88DA-8EF013B93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7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98C65-2375-432C-92F1-A1657123F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8347E6-9AEB-4A70-AA7F-5C587C1CFF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3047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AEF6C-132A-4784-9B8B-519962EC0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1F130-EA35-41CA-934A-124B63C6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15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B90AE-DC02-4655-A127-E8E85DD9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8F3D8-A076-45E0-9CD6-26942F507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335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FC8CD-310E-46D8-9488-93B08A746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B1222-5D3C-4717-B416-4D92959D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6099-5BD5-4AB2-8996-FE9DAAC78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E9AC1-A2AE-4805-A1CC-C72B7946E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214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374E2-0FC1-4540-90D4-B5AFCF0A6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80907-1004-4C2E-9EBC-983C2AD6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21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BABB0-9B66-47E4-BCFD-7630D620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D80A9-77B8-4BA8-9E32-665A83381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6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3480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1736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291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986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998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81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Yesy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8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2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 Castelli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69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Alonso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0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Morel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4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Martu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54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Ferreyro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Emanuel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2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Fede Mansilla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56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45017-A870-4812-91D5-D2C2ED3FE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153267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8090D-D8AA-44F1-8E4E-8A708DB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2D643-6239-4196-8D95-4CE4A942F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853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23912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0097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061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18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79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0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Ariel Lascano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Jime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54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Alessandra Bravo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99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 Bustamante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0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Ivan 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Misiones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25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814E6-F716-4479-8F5F-6546EEAA1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</p:spTree>
    <p:extLst>
      <p:ext uri="{BB962C8B-B14F-4D97-AF65-F5344CB8AC3E}">
        <p14:creationId xmlns:p14="http://schemas.microsoft.com/office/powerpoint/2010/main" val="1982894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F949-7155-49BC-8AA1-0CC3231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79FA53-AFDA-4D21-BA1E-312D8E770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224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F197C-DF80-4D73-9904-EB0A4F824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07/28/2017 - 08/27/2017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D6917-1596-41CB-90A9-D08100897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29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876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2017-08-28T18:41:29Z</dcterms:created>
  <dcterms:modified xsi:type="dcterms:W3CDTF">2017-08-28T18:42:21Z</dcterms:modified>
</cp:coreProperties>
</file>