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1" r:id="rId25"/>
    <p:sldId id="282" r:id="rId26"/>
    <p:sldId id="283"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8041</c:v>
                </c:pt>
                <c:pt idx="1">
                  <c:v>8118</c:v>
                </c:pt>
                <c:pt idx="2">
                  <c:v>8221</c:v>
                </c:pt>
                <c:pt idx="3">
                  <c:v>8334</c:v>
                </c:pt>
                <c:pt idx="4">
                  <c:v>8389</c:v>
                </c:pt>
                <c:pt idx="5">
                  <c:v>8441</c:v>
                </c:pt>
                <c:pt idx="6">
                  <c:v>8535</c:v>
                </c:pt>
                <c:pt idx="7">
                  <c:v>8652</c:v>
                </c:pt>
                <c:pt idx="8">
                  <c:v>8705</c:v>
                </c:pt>
                <c:pt idx="9">
                  <c:v>8768</c:v>
                </c:pt>
                <c:pt idx="10">
                  <c:v>8887</c:v>
                </c:pt>
                <c:pt idx="11">
                  <c:v>9046</c:v>
                </c:pt>
                <c:pt idx="12">
                  <c:v>9218</c:v>
                </c:pt>
                <c:pt idx="13">
                  <c:v>9363</c:v>
                </c:pt>
                <c:pt idx="14">
                  <c:v>9461</c:v>
                </c:pt>
                <c:pt idx="15">
                  <c:v>9532</c:v>
                </c:pt>
                <c:pt idx="16">
                  <c:v>9650</c:v>
                </c:pt>
                <c:pt idx="17">
                  <c:v>9790</c:v>
                </c:pt>
                <c:pt idx="18">
                  <c:v>9864</c:v>
                </c:pt>
                <c:pt idx="19">
                  <c:v>9975</c:v>
                </c:pt>
                <c:pt idx="20">
                  <c:v>10059</c:v>
                </c:pt>
                <c:pt idx="21">
                  <c:v>10096</c:v>
                </c:pt>
                <c:pt idx="22">
                  <c:v>10097</c:v>
                </c:pt>
                <c:pt idx="23">
                  <c:v>10097</c:v>
                </c:pt>
                <c:pt idx="24">
                  <c:v>10136</c:v>
                </c:pt>
                <c:pt idx="25">
                  <c:v>10187</c:v>
                </c:pt>
                <c:pt idx="26">
                  <c:v>10314</c:v>
                </c:pt>
                <c:pt idx="27">
                  <c:v>10649</c:v>
                </c:pt>
                <c:pt idx="28">
                  <c:v>10899</c:v>
                </c:pt>
                <c:pt idx="29">
                  <c:v>11105</c:v>
                </c:pt>
                <c:pt idx="30">
                  <c:v>11324</c:v>
                </c:pt>
              </c:numCache>
            </c:numRef>
          </c:val>
          <c:smooth val="0"/>
          <c:extLst>
            <c:ext xmlns:c16="http://schemas.microsoft.com/office/drawing/2014/chart" uri="{C3380CC4-5D6E-409C-BE32-E72D297353CC}">
              <c16:uniqueId val="{00000000-3851-4102-9E85-A87DFCEE5A04}"/>
            </c:ext>
          </c:extLst>
        </c:ser>
        <c:dLbls>
          <c:showLegendKey val="0"/>
          <c:showVal val="0"/>
          <c:showCatName val="0"/>
          <c:showSerName val="0"/>
          <c:showPercent val="0"/>
          <c:showBubbleSize val="0"/>
        </c:dLbls>
        <c:smooth val="0"/>
        <c:axId val="278620200"/>
        <c:axId val="278619872"/>
      </c:lineChart>
      <c:dateAx>
        <c:axId val="27862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19872"/>
        <c:crosses val="autoZero"/>
        <c:auto val="1"/>
        <c:lblOffset val="100"/>
        <c:baseTimeUnit val="days"/>
      </c:dateAx>
      <c:valAx>
        <c:axId val="278619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2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E8DF-4192-B43D-AA98E6CB89E9}"/>
            </c:ext>
          </c:extLst>
        </c:ser>
        <c:dLbls>
          <c:showLegendKey val="0"/>
          <c:showVal val="0"/>
          <c:showCatName val="0"/>
          <c:showSerName val="0"/>
          <c:showPercent val="0"/>
          <c:showBubbleSize val="0"/>
        </c:dLbls>
        <c:axId val="278908448"/>
        <c:axId val="278907136"/>
      </c:radarChart>
      <c:catAx>
        <c:axId val="278908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07136"/>
        <c:crosses val="autoZero"/>
        <c:auto val="1"/>
        <c:lblAlgn val="ctr"/>
        <c:lblOffset val="100"/>
        <c:noMultiLvlLbl val="0"/>
      </c:catAx>
      <c:valAx>
        <c:axId val="278907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08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0</c:v>
                </c:pt>
                <c:pt idx="1">
                  <c:v>2.1784874365639002</c:v>
                </c:pt>
                <c:pt idx="2">
                  <c:v>1.6219855551475</c:v>
                </c:pt>
                <c:pt idx="3">
                  <c:v>2.0840884378397999</c:v>
                </c:pt>
                <c:pt idx="4">
                  <c:v>1.3455328310011001</c:v>
                </c:pt>
                <c:pt idx="5">
                  <c:v>1.2794612794613001</c:v>
                </c:pt>
                <c:pt idx="6">
                  <c:v>2.5235626767201</c:v>
                </c:pt>
                <c:pt idx="7">
                  <c:v>1.0985686023507999</c:v>
                </c:pt>
                <c:pt idx="8">
                  <c:v>3.5530460167473001</c:v>
                </c:pt>
                <c:pt idx="9">
                  <c:v>3.0019459706960001</c:v>
                </c:pt>
                <c:pt idx="10">
                  <c:v>3.0814546278464001</c:v>
                </c:pt>
                <c:pt idx="11">
                  <c:v>1.1847225320346</c:v>
                </c:pt>
                <c:pt idx="12">
                  <c:v>1.2768287341218001</c:v>
                </c:pt>
                <c:pt idx="13">
                  <c:v>1.5392895586652</c:v>
                </c:pt>
                <c:pt idx="14">
                  <c:v>0</c:v>
                </c:pt>
                <c:pt idx="15">
                  <c:v>4.3228727885425</c:v>
                </c:pt>
                <c:pt idx="16">
                  <c:v>7.1421123970389004</c:v>
                </c:pt>
                <c:pt idx="17">
                  <c:v>2.3559670781893001</c:v>
                </c:pt>
                <c:pt idx="18">
                  <c:v>0</c:v>
                </c:pt>
                <c:pt idx="19">
                  <c:v>2.0012097993748998</c:v>
                </c:pt>
                <c:pt idx="20">
                  <c:v>2.2661475491664</c:v>
                </c:pt>
                <c:pt idx="21">
                  <c:v>2.5999801528233002</c:v>
                </c:pt>
                <c:pt idx="22">
                  <c:v>0</c:v>
                </c:pt>
                <c:pt idx="23">
                  <c:v>1.1884718233139</c:v>
                </c:pt>
                <c:pt idx="24">
                  <c:v>0</c:v>
                </c:pt>
                <c:pt idx="25">
                  <c:v>0.62985926582028995</c:v>
                </c:pt>
                <c:pt idx="26">
                  <c:v>2.0292682926829002</c:v>
                </c:pt>
                <c:pt idx="27">
                  <c:v>1.0304360270966999</c:v>
                </c:pt>
                <c:pt idx="28">
                  <c:v>0</c:v>
                </c:pt>
                <c:pt idx="29">
                  <c:v>0</c:v>
                </c:pt>
                <c:pt idx="30">
                  <c:v>0</c:v>
                </c:pt>
              </c:numCache>
            </c:numRef>
          </c:val>
          <c:smooth val="0"/>
          <c:extLst>
            <c:ext xmlns:c16="http://schemas.microsoft.com/office/drawing/2014/chart" uri="{C3380CC4-5D6E-409C-BE32-E72D297353CC}">
              <c16:uniqueId val="{00000000-E533-4BE9-8ECB-5EF00941668E}"/>
            </c:ext>
          </c:extLst>
        </c:ser>
        <c:dLbls>
          <c:showLegendKey val="0"/>
          <c:showVal val="0"/>
          <c:showCatName val="0"/>
          <c:showSerName val="0"/>
          <c:showPercent val="0"/>
          <c:showBubbleSize val="0"/>
        </c:dLbls>
        <c:smooth val="0"/>
        <c:axId val="280584976"/>
        <c:axId val="280586288"/>
      </c:lineChart>
      <c:dateAx>
        <c:axId val="2805849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86288"/>
        <c:crosses val="autoZero"/>
        <c:auto val="1"/>
        <c:lblOffset val="100"/>
        <c:baseTimeUnit val="days"/>
      </c:dateAx>
      <c:valAx>
        <c:axId val="2805862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05849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Pedro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103</c:v>
                </c:pt>
                <c:pt idx="1">
                  <c:v>85</c:v>
                </c:pt>
                <c:pt idx="2">
                  <c:v>116</c:v>
                </c:pt>
                <c:pt idx="3">
                  <c:v>165</c:v>
                </c:pt>
                <c:pt idx="4">
                  <c:v>126</c:v>
                </c:pt>
                <c:pt idx="5">
                  <c:v>82</c:v>
                </c:pt>
                <c:pt idx="6">
                  <c:v>101</c:v>
                </c:pt>
              </c:numCache>
            </c:numRef>
          </c:val>
          <c:extLst>
            <c:ext xmlns:c16="http://schemas.microsoft.com/office/drawing/2014/chart" uri="{C3380CC4-5D6E-409C-BE32-E72D297353CC}">
              <c16:uniqueId val="{00000000-F9B3-48E4-9E2D-B16CA814E50A}"/>
            </c:ext>
          </c:extLst>
        </c:ser>
        <c:dLbls>
          <c:showLegendKey val="0"/>
          <c:showVal val="0"/>
          <c:showCatName val="0"/>
          <c:showSerName val="0"/>
          <c:showPercent val="0"/>
          <c:showBubbleSize val="0"/>
        </c:dLbls>
        <c:gapWidth val="219"/>
        <c:overlap val="-27"/>
        <c:axId val="278907792"/>
        <c:axId val="278904512"/>
      </c:barChart>
      <c:catAx>
        <c:axId val="278907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04512"/>
        <c:crosses val="autoZero"/>
        <c:auto val="1"/>
        <c:lblAlgn val="ctr"/>
        <c:lblOffset val="100"/>
        <c:noMultiLvlLbl val="0"/>
      </c:catAx>
      <c:valAx>
        <c:axId val="278904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907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1">
                  <c:v>77</c:v>
                </c:pt>
                <c:pt idx="2">
                  <c:v>103</c:v>
                </c:pt>
                <c:pt idx="3">
                  <c:v>113</c:v>
                </c:pt>
                <c:pt idx="4">
                  <c:v>55</c:v>
                </c:pt>
                <c:pt idx="5">
                  <c:v>52</c:v>
                </c:pt>
                <c:pt idx="6">
                  <c:v>94</c:v>
                </c:pt>
                <c:pt idx="7">
                  <c:v>117</c:v>
                </c:pt>
                <c:pt idx="8">
                  <c:v>53</c:v>
                </c:pt>
                <c:pt idx="9">
                  <c:v>63</c:v>
                </c:pt>
                <c:pt idx="10">
                  <c:v>119</c:v>
                </c:pt>
                <c:pt idx="11">
                  <c:v>159</c:v>
                </c:pt>
                <c:pt idx="12">
                  <c:v>172</c:v>
                </c:pt>
                <c:pt idx="13">
                  <c:v>145</c:v>
                </c:pt>
                <c:pt idx="14">
                  <c:v>98</c:v>
                </c:pt>
                <c:pt idx="15">
                  <c:v>71</c:v>
                </c:pt>
                <c:pt idx="16">
                  <c:v>118</c:v>
                </c:pt>
                <c:pt idx="17">
                  <c:v>140</c:v>
                </c:pt>
                <c:pt idx="18">
                  <c:v>74</c:v>
                </c:pt>
                <c:pt idx="19">
                  <c:v>111</c:v>
                </c:pt>
                <c:pt idx="20">
                  <c:v>84</c:v>
                </c:pt>
                <c:pt idx="21">
                  <c:v>37</c:v>
                </c:pt>
                <c:pt idx="22">
                  <c:v>1</c:v>
                </c:pt>
                <c:pt idx="23">
                  <c:v>0</c:v>
                </c:pt>
                <c:pt idx="24">
                  <c:v>39</c:v>
                </c:pt>
                <c:pt idx="25">
                  <c:v>51</c:v>
                </c:pt>
                <c:pt idx="26">
                  <c:v>127</c:v>
                </c:pt>
                <c:pt idx="27">
                  <c:v>335</c:v>
                </c:pt>
                <c:pt idx="28">
                  <c:v>250</c:v>
                </c:pt>
                <c:pt idx="29">
                  <c:v>206</c:v>
                </c:pt>
                <c:pt idx="30">
                  <c:v>219</c:v>
                </c:pt>
              </c:numCache>
            </c:numRef>
          </c:val>
          <c:smooth val="0"/>
          <c:extLst>
            <c:ext xmlns:c16="http://schemas.microsoft.com/office/drawing/2014/chart" uri="{C3380CC4-5D6E-409C-BE32-E72D297353CC}">
              <c16:uniqueId val="{00000000-90B4-458D-893A-A317D1FA81FF}"/>
            </c:ext>
          </c:extLst>
        </c:ser>
        <c:dLbls>
          <c:showLegendKey val="0"/>
          <c:showVal val="0"/>
          <c:showCatName val="0"/>
          <c:showSerName val="0"/>
          <c:showPercent val="0"/>
          <c:showBubbleSize val="0"/>
        </c:dLbls>
        <c:smooth val="0"/>
        <c:axId val="281032536"/>
        <c:axId val="281032864"/>
      </c:lineChart>
      <c:dateAx>
        <c:axId val="281032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32864"/>
        <c:crosses val="autoZero"/>
        <c:auto val="1"/>
        <c:lblOffset val="100"/>
        <c:baseTimeUnit val="days"/>
      </c:dateAx>
      <c:valAx>
        <c:axId val="281032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032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Sheet1!$A$2:$A$32</c:f>
              <c:numCache>
                <c:formatCode>m/d/yyyy</c:formatCode>
                <c:ptCount val="31"/>
                <c:pt idx="0">
                  <c:v>42944</c:v>
                </c:pt>
                <c:pt idx="1">
                  <c:v>42945</c:v>
                </c:pt>
                <c:pt idx="2">
                  <c:v>42946</c:v>
                </c:pt>
                <c:pt idx="3">
                  <c:v>42947</c:v>
                </c:pt>
                <c:pt idx="4">
                  <c:v>42948</c:v>
                </c:pt>
                <c:pt idx="5">
                  <c:v>42949</c:v>
                </c:pt>
                <c:pt idx="6">
                  <c:v>42950</c:v>
                </c:pt>
                <c:pt idx="7">
                  <c:v>42951</c:v>
                </c:pt>
                <c:pt idx="8">
                  <c:v>42952</c:v>
                </c:pt>
                <c:pt idx="9">
                  <c:v>42953</c:v>
                </c:pt>
                <c:pt idx="10">
                  <c:v>42954</c:v>
                </c:pt>
                <c:pt idx="11">
                  <c:v>42955</c:v>
                </c:pt>
                <c:pt idx="12">
                  <c:v>42956</c:v>
                </c:pt>
                <c:pt idx="13">
                  <c:v>42957</c:v>
                </c:pt>
                <c:pt idx="14">
                  <c:v>42958</c:v>
                </c:pt>
                <c:pt idx="15">
                  <c:v>42959</c:v>
                </c:pt>
                <c:pt idx="16">
                  <c:v>42960</c:v>
                </c:pt>
                <c:pt idx="17">
                  <c:v>42961</c:v>
                </c:pt>
                <c:pt idx="18">
                  <c:v>42962</c:v>
                </c:pt>
                <c:pt idx="19">
                  <c:v>42963</c:v>
                </c:pt>
                <c:pt idx="20">
                  <c:v>42964</c:v>
                </c:pt>
                <c:pt idx="21">
                  <c:v>42965</c:v>
                </c:pt>
                <c:pt idx="22">
                  <c:v>42966</c:v>
                </c:pt>
                <c:pt idx="23">
                  <c:v>42967</c:v>
                </c:pt>
                <c:pt idx="24">
                  <c:v>42968</c:v>
                </c:pt>
                <c:pt idx="25">
                  <c:v>42969</c:v>
                </c:pt>
                <c:pt idx="26">
                  <c:v>42970</c:v>
                </c:pt>
                <c:pt idx="27">
                  <c:v>42971</c:v>
                </c:pt>
                <c:pt idx="28">
                  <c:v>42972</c:v>
                </c:pt>
                <c:pt idx="29">
                  <c:v>42973</c:v>
                </c:pt>
                <c:pt idx="30">
                  <c:v>42974</c:v>
                </c:pt>
              </c:numCache>
            </c:numRef>
          </c:cat>
          <c:val>
            <c:numRef>
              <c:f>Sheet1!$B$2:$B$32</c:f>
              <c:numCache>
                <c:formatCode>General</c:formatCode>
                <c:ptCount val="31"/>
                <c:pt idx="0">
                  <c:v>5</c:v>
                </c:pt>
                <c:pt idx="1">
                  <c:v>3</c:v>
                </c:pt>
                <c:pt idx="2">
                  <c:v>4</c:v>
                </c:pt>
                <c:pt idx="3">
                  <c:v>2</c:v>
                </c:pt>
                <c:pt idx="4">
                  <c:v>6</c:v>
                </c:pt>
                <c:pt idx="5">
                  <c:v>3</c:v>
                </c:pt>
                <c:pt idx="6">
                  <c:v>5</c:v>
                </c:pt>
                <c:pt idx="7">
                  <c:v>5</c:v>
                </c:pt>
                <c:pt idx="8">
                  <c:v>3</c:v>
                </c:pt>
                <c:pt idx="9">
                  <c:v>4</c:v>
                </c:pt>
                <c:pt idx="10">
                  <c:v>6</c:v>
                </c:pt>
                <c:pt idx="11">
                  <c:v>9</c:v>
                </c:pt>
                <c:pt idx="12">
                  <c:v>10</c:v>
                </c:pt>
                <c:pt idx="13">
                  <c:v>5</c:v>
                </c:pt>
                <c:pt idx="14">
                  <c:v>0</c:v>
                </c:pt>
                <c:pt idx="15">
                  <c:v>2</c:v>
                </c:pt>
                <c:pt idx="16">
                  <c:v>2</c:v>
                </c:pt>
                <c:pt idx="17">
                  <c:v>1</c:v>
                </c:pt>
                <c:pt idx="18">
                  <c:v>0</c:v>
                </c:pt>
                <c:pt idx="19">
                  <c:v>2</c:v>
                </c:pt>
                <c:pt idx="20">
                  <c:v>2</c:v>
                </c:pt>
                <c:pt idx="21">
                  <c:v>1</c:v>
                </c:pt>
                <c:pt idx="22">
                  <c:v>0</c:v>
                </c:pt>
                <c:pt idx="23">
                  <c:v>2</c:v>
                </c:pt>
                <c:pt idx="24">
                  <c:v>0</c:v>
                </c:pt>
                <c:pt idx="25">
                  <c:v>1</c:v>
                </c:pt>
                <c:pt idx="26">
                  <c:v>1</c:v>
                </c:pt>
                <c:pt idx="27">
                  <c:v>2</c:v>
                </c:pt>
                <c:pt idx="28">
                  <c:v>0</c:v>
                </c:pt>
                <c:pt idx="29">
                  <c:v>0</c:v>
                </c:pt>
                <c:pt idx="30">
                  <c:v>0</c:v>
                </c:pt>
              </c:numCache>
            </c:numRef>
          </c:val>
          <c:smooth val="0"/>
          <c:extLst>
            <c:ext xmlns:c16="http://schemas.microsoft.com/office/drawing/2014/chart" uri="{C3380CC4-5D6E-409C-BE32-E72D297353CC}">
              <c16:uniqueId val="{00000000-063A-403B-88E9-81AC93C69676}"/>
            </c:ext>
          </c:extLst>
        </c:ser>
        <c:dLbls>
          <c:showLegendKey val="0"/>
          <c:showVal val="0"/>
          <c:showCatName val="0"/>
          <c:showSerName val="0"/>
          <c:showPercent val="0"/>
          <c:showBubbleSize val="0"/>
        </c:dLbls>
        <c:smooth val="0"/>
        <c:axId val="345042352"/>
        <c:axId val="345035136"/>
      </c:lineChart>
      <c:dateAx>
        <c:axId val="3450423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5136"/>
        <c:crosses val="autoZero"/>
        <c:auto val="1"/>
        <c:lblOffset val="100"/>
        <c:baseTimeUnit val="days"/>
      </c:dateAx>
      <c:valAx>
        <c:axId val="3450351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423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Pedro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9</c:v>
                </c:pt>
                <c:pt idx="1">
                  <c:v>16</c:v>
                </c:pt>
                <c:pt idx="2">
                  <c:v>16</c:v>
                </c:pt>
                <c:pt idx="3">
                  <c:v>14</c:v>
                </c:pt>
                <c:pt idx="4">
                  <c:v>11</c:v>
                </c:pt>
                <c:pt idx="5">
                  <c:v>8</c:v>
                </c:pt>
                <c:pt idx="6">
                  <c:v>12</c:v>
                </c:pt>
              </c:numCache>
            </c:numRef>
          </c:val>
          <c:extLst>
            <c:ext xmlns:c16="http://schemas.microsoft.com/office/drawing/2014/chart" uri="{C3380CC4-5D6E-409C-BE32-E72D297353CC}">
              <c16:uniqueId val="{00000000-CAA4-470B-8459-E59EAE1FA88C}"/>
            </c:ext>
          </c:extLst>
        </c:ser>
        <c:dLbls>
          <c:showLegendKey val="0"/>
          <c:showVal val="0"/>
          <c:showCatName val="0"/>
          <c:showSerName val="0"/>
          <c:showPercent val="0"/>
          <c:showBubbleSize val="0"/>
        </c:dLbls>
        <c:gapWidth val="219"/>
        <c:overlap val="-27"/>
        <c:axId val="345037104"/>
        <c:axId val="345037432"/>
      </c:barChart>
      <c:catAx>
        <c:axId val="3450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7432"/>
        <c:crosses val="autoZero"/>
        <c:auto val="1"/>
        <c:lblAlgn val="ctr"/>
        <c:lblOffset val="100"/>
        <c:noMultiLvlLbl val="0"/>
      </c:catAx>
      <c:valAx>
        <c:axId val="3450374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3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Pedro Puerta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2.5316165163303999</c:v>
                </c:pt>
                <c:pt idx="1">
                  <c:v>1.0941695930593001</c:v>
                </c:pt>
                <c:pt idx="2">
                  <c:v>1.3517351786820999</c:v>
                </c:pt>
                <c:pt idx="3">
                  <c:v>1.8119042700740999</c:v>
                </c:pt>
                <c:pt idx="4">
                  <c:v>2.1577059585735001</c:v>
                </c:pt>
                <c:pt idx="5">
                  <c:v>2.9358603594299</c:v>
                </c:pt>
                <c:pt idx="6">
                  <c:v>2.7447841355092</c:v>
                </c:pt>
              </c:numCache>
            </c:numRef>
          </c:val>
          <c:extLst>
            <c:ext xmlns:c16="http://schemas.microsoft.com/office/drawing/2014/chart" uri="{C3380CC4-5D6E-409C-BE32-E72D297353CC}">
              <c16:uniqueId val="{00000000-3FFD-485F-B05D-AF58A65D1A03}"/>
            </c:ext>
          </c:extLst>
        </c:ser>
        <c:dLbls>
          <c:showLegendKey val="0"/>
          <c:showVal val="0"/>
          <c:showCatName val="0"/>
          <c:showSerName val="0"/>
          <c:showPercent val="0"/>
          <c:showBubbleSize val="0"/>
        </c:dLbls>
        <c:gapWidth val="219"/>
        <c:overlap val="-27"/>
        <c:axId val="345045632"/>
        <c:axId val="345048256"/>
      </c:barChart>
      <c:catAx>
        <c:axId val="345045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48256"/>
        <c:crosses val="autoZero"/>
        <c:auto val="1"/>
        <c:lblAlgn val="ctr"/>
        <c:lblOffset val="100"/>
        <c:noMultiLvlLbl val="0"/>
      </c:catAx>
      <c:valAx>
        <c:axId val="3450482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5045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Pedro Puerta</c:v>
                </c:pt>
              </c:strCache>
            </c:strRef>
          </c:cat>
          <c:val>
            <c:numRef>
              <c:f>Sheet1!$B$2</c:f>
              <c:numCache>
                <c:formatCode>General</c:formatCode>
                <c:ptCount val="1"/>
                <c:pt idx="0">
                  <c:v>3</c:v>
                </c:pt>
              </c:numCache>
            </c:numRef>
          </c:val>
          <c:extLst>
            <c:ext xmlns:c16="http://schemas.microsoft.com/office/drawing/2014/chart" uri="{C3380CC4-5D6E-409C-BE32-E72D297353CC}">
              <c16:uniqueId val="{00000000-69B4-49B5-850B-63ACA54A74AD}"/>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Pedro Puerta</c:v>
                </c:pt>
              </c:strCache>
            </c:strRef>
          </c:cat>
          <c:val>
            <c:numRef>
              <c:f>Sheet1!$C$2</c:f>
              <c:numCache>
                <c:formatCode>General</c:formatCode>
                <c:ptCount val="1"/>
                <c:pt idx="0">
                  <c:v>67</c:v>
                </c:pt>
              </c:numCache>
            </c:numRef>
          </c:val>
          <c:extLst>
            <c:ext xmlns:c16="http://schemas.microsoft.com/office/drawing/2014/chart" uri="{C3380CC4-5D6E-409C-BE32-E72D297353CC}">
              <c16:uniqueId val="{00000001-69B4-49B5-850B-63ACA54A74AD}"/>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Pedro Puerta</c:v>
                </c:pt>
              </c:strCache>
            </c:strRef>
          </c:cat>
          <c:val>
            <c:numRef>
              <c:f>Sheet1!$D$2</c:f>
              <c:numCache>
                <c:formatCode>General</c:formatCode>
                <c:ptCount val="1"/>
                <c:pt idx="0">
                  <c:v>9</c:v>
                </c:pt>
              </c:numCache>
            </c:numRef>
          </c:val>
          <c:extLst>
            <c:ext xmlns:c16="http://schemas.microsoft.com/office/drawing/2014/chart" uri="{C3380CC4-5D6E-409C-BE32-E72D297353CC}">
              <c16:uniqueId val="{00000002-69B4-49B5-850B-63ACA54A74AD}"/>
            </c:ext>
          </c:extLst>
        </c:ser>
        <c:ser>
          <c:idx val="3"/>
          <c:order val="3"/>
          <c:tx>
            <c:strRef>
              <c:f>Sheet1!$E$1</c:f>
              <c:strCache>
                <c:ptCount val="1"/>
                <c:pt idx="0">
                  <c:v>Status</c:v>
                </c:pt>
              </c:strCache>
            </c:strRef>
          </c:tx>
          <c:spPr>
            <a:solidFill>
              <a:schemeClr val="accent4"/>
            </a:solidFill>
            <a:ln>
              <a:noFill/>
            </a:ln>
            <a:effectLst/>
          </c:spPr>
          <c:invertIfNegative val="0"/>
          <c:cat>
            <c:strRef>
              <c:f>Sheet1!$A$2</c:f>
              <c:strCache>
                <c:ptCount val="1"/>
                <c:pt idx="0">
                  <c:v>Pedro Puerta</c:v>
                </c:pt>
              </c:strCache>
            </c:strRef>
          </c:cat>
          <c:val>
            <c:numRef>
              <c:f>Sheet1!$E$2</c:f>
              <c:numCache>
                <c:formatCode>General</c:formatCode>
                <c:ptCount val="1"/>
                <c:pt idx="0">
                  <c:v>2</c:v>
                </c:pt>
              </c:numCache>
            </c:numRef>
          </c:val>
          <c:extLst>
            <c:ext xmlns:c16="http://schemas.microsoft.com/office/drawing/2014/chart" uri="{C3380CC4-5D6E-409C-BE32-E72D297353CC}">
              <c16:uniqueId val="{00000003-69B4-49B5-850B-63ACA54A74AD}"/>
            </c:ext>
          </c:extLst>
        </c:ser>
        <c:ser>
          <c:idx val="4"/>
          <c:order val="4"/>
          <c:tx>
            <c:strRef>
              <c:f>Sheet1!$F$1</c:f>
              <c:strCache>
                <c:ptCount val="1"/>
                <c:pt idx="0">
                  <c:v>Video</c:v>
                </c:pt>
              </c:strCache>
            </c:strRef>
          </c:tx>
          <c:spPr>
            <a:solidFill>
              <a:schemeClr val="accent5"/>
            </a:solidFill>
            <a:ln>
              <a:noFill/>
            </a:ln>
            <a:effectLst/>
          </c:spPr>
          <c:invertIfNegative val="0"/>
          <c:cat>
            <c:strRef>
              <c:f>Sheet1!$A$2</c:f>
              <c:strCache>
                <c:ptCount val="1"/>
                <c:pt idx="0">
                  <c:v>Pedro Puerta</c:v>
                </c:pt>
              </c:strCache>
            </c:strRef>
          </c:cat>
          <c:val>
            <c:numRef>
              <c:f>Sheet1!$F$2</c:f>
              <c:numCache>
                <c:formatCode>General</c:formatCode>
                <c:ptCount val="1"/>
                <c:pt idx="0">
                  <c:v>5</c:v>
                </c:pt>
              </c:numCache>
            </c:numRef>
          </c:val>
          <c:extLst>
            <c:ext xmlns:c16="http://schemas.microsoft.com/office/drawing/2014/chart" uri="{C3380CC4-5D6E-409C-BE32-E72D297353CC}">
              <c16:uniqueId val="{00000004-69B4-49B5-850B-63ACA54A74AD}"/>
            </c:ext>
          </c:extLst>
        </c:ser>
        <c:dLbls>
          <c:showLegendKey val="0"/>
          <c:showVal val="0"/>
          <c:showCatName val="0"/>
          <c:showSerName val="0"/>
          <c:showPercent val="0"/>
          <c:showBubbleSize val="0"/>
        </c:dLbls>
        <c:gapWidth val="150"/>
        <c:overlap val="100"/>
        <c:axId val="229833888"/>
        <c:axId val="278620856"/>
      </c:barChart>
      <c:catAx>
        <c:axId val="229833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8620856"/>
        <c:crosses val="autoZero"/>
        <c:auto val="1"/>
        <c:lblAlgn val="ctr"/>
        <c:lblOffset val="100"/>
        <c:noMultiLvlLbl val="0"/>
      </c:catAx>
      <c:valAx>
        <c:axId val="27862085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9833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1.5639564992232</c:v>
                </c:pt>
                <c:pt idx="7">
                  <c:v>0.77162092180218</c:v>
                </c:pt>
                <c:pt idx="8">
                  <c:v>1.1319079677443</c:v>
                </c:pt>
                <c:pt idx="9">
                  <c:v>1.4569307785258001</c:v>
                </c:pt>
                <c:pt idx="10">
                  <c:v>1.9067840497152</c:v>
                </c:pt>
                <c:pt idx="11">
                  <c:v>3.5901087519420001</c:v>
                </c:pt>
                <c:pt idx="12">
                  <c:v>1.0564474365614001</c:v>
                </c:pt>
                <c:pt idx="13">
                  <c:v>3.0761263593993</c:v>
                </c:pt>
                <c:pt idx="14">
                  <c:v>5.1890212325220002</c:v>
                </c:pt>
                <c:pt idx="15">
                  <c:v>1.6416364577939</c:v>
                </c:pt>
                <c:pt idx="16">
                  <c:v>1.9161056447436999</c:v>
                </c:pt>
                <c:pt idx="17">
                  <c:v>1.4270096092986</c:v>
                </c:pt>
                <c:pt idx="18">
                  <c:v>1.6537200069049001</c:v>
                </c:pt>
                <c:pt idx="19">
                  <c:v>2.1066804764370999</c:v>
                </c:pt>
                <c:pt idx="20">
                  <c:v>2.5202831002934998</c:v>
                </c:pt>
                <c:pt idx="21">
                  <c:v>1.4655618850337</c:v>
                </c:pt>
                <c:pt idx="22">
                  <c:v>1.5095805282237</c:v>
                </c:pt>
                <c:pt idx="23">
                  <c:v>2.9104091144485</c:v>
                </c:pt>
              </c:numCache>
            </c:numRef>
          </c:val>
          <c:smooth val="0"/>
          <c:extLst>
            <c:ext xmlns:c16="http://schemas.microsoft.com/office/drawing/2014/chart" uri="{C3380CC4-5D6E-409C-BE32-E72D297353CC}">
              <c16:uniqueId val="{00000000-0216-44DE-853A-87DDF4D6AA04}"/>
            </c:ext>
          </c:extLst>
        </c:ser>
        <c:dLbls>
          <c:showLegendKey val="0"/>
          <c:showVal val="0"/>
          <c:showCatName val="0"/>
          <c:showSerName val="0"/>
          <c:showPercent val="0"/>
          <c:showBubbleSize val="0"/>
        </c:dLbls>
        <c:smooth val="0"/>
        <c:axId val="347812080"/>
        <c:axId val="347817000"/>
      </c:lineChart>
      <c:catAx>
        <c:axId val="347812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7000"/>
        <c:crosses val="autoZero"/>
        <c:auto val="1"/>
        <c:lblAlgn val="ctr"/>
        <c:lblOffset val="100"/>
        <c:noMultiLvlLbl val="0"/>
      </c:catAx>
      <c:valAx>
        <c:axId val="347817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2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Pedro Puerta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1</c:v>
                </c:pt>
                <c:pt idx="7">
                  <c:v>2</c:v>
                </c:pt>
                <c:pt idx="8">
                  <c:v>7</c:v>
                </c:pt>
                <c:pt idx="9">
                  <c:v>6</c:v>
                </c:pt>
                <c:pt idx="10">
                  <c:v>10</c:v>
                </c:pt>
                <c:pt idx="11">
                  <c:v>8</c:v>
                </c:pt>
                <c:pt idx="12">
                  <c:v>3</c:v>
                </c:pt>
                <c:pt idx="13">
                  <c:v>3</c:v>
                </c:pt>
                <c:pt idx="14">
                  <c:v>2</c:v>
                </c:pt>
                <c:pt idx="15">
                  <c:v>2</c:v>
                </c:pt>
                <c:pt idx="16">
                  <c:v>2</c:v>
                </c:pt>
                <c:pt idx="17">
                  <c:v>9</c:v>
                </c:pt>
                <c:pt idx="18">
                  <c:v>6</c:v>
                </c:pt>
                <c:pt idx="19">
                  <c:v>5</c:v>
                </c:pt>
                <c:pt idx="20">
                  <c:v>3</c:v>
                </c:pt>
                <c:pt idx="21">
                  <c:v>6</c:v>
                </c:pt>
                <c:pt idx="22">
                  <c:v>8</c:v>
                </c:pt>
                <c:pt idx="23">
                  <c:v>3</c:v>
                </c:pt>
              </c:numCache>
            </c:numRef>
          </c:val>
          <c:smooth val="0"/>
          <c:extLst>
            <c:ext xmlns:c16="http://schemas.microsoft.com/office/drawing/2014/chart" uri="{C3380CC4-5D6E-409C-BE32-E72D297353CC}">
              <c16:uniqueId val="{00000000-F6FD-48E0-876E-FB4E46709E2B}"/>
            </c:ext>
          </c:extLst>
        </c:ser>
        <c:dLbls>
          <c:showLegendKey val="0"/>
          <c:showVal val="0"/>
          <c:showCatName val="0"/>
          <c:showSerName val="0"/>
          <c:showPercent val="0"/>
          <c:showBubbleSize val="0"/>
        </c:dLbls>
        <c:smooth val="0"/>
        <c:axId val="347816344"/>
        <c:axId val="347819296"/>
      </c:lineChart>
      <c:catAx>
        <c:axId val="3478163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9296"/>
        <c:crosses val="autoZero"/>
        <c:auto val="1"/>
        <c:lblAlgn val="ctr"/>
        <c:lblOffset val="100"/>
        <c:noMultiLvlLbl val="0"/>
      </c:catAx>
      <c:valAx>
        <c:axId val="347819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6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Pedro Puerta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4.5358828050986002</c:v>
                </c:pt>
                <c:pt idx="1">
                  <c:v>1.1433103282254</c:v>
                </c:pt>
                <c:pt idx="2">
                  <c:v>3.5122424087707</c:v>
                </c:pt>
                <c:pt idx="3">
                  <c:v>0</c:v>
                </c:pt>
                <c:pt idx="4">
                  <c:v>1.9083486415897</c:v>
                </c:pt>
                <c:pt idx="5">
                  <c:v>0</c:v>
                </c:pt>
                <c:pt idx="6">
                  <c:v>0</c:v>
                </c:pt>
              </c:numCache>
            </c:numRef>
          </c:val>
          <c:extLst>
            <c:ext xmlns:c16="http://schemas.microsoft.com/office/drawing/2014/chart" uri="{C3380CC4-5D6E-409C-BE32-E72D297353CC}">
              <c16:uniqueId val="{00000000-D7E7-432B-BBC2-38346B7BF22E}"/>
            </c:ext>
          </c:extLst>
        </c:ser>
        <c:dLbls>
          <c:showLegendKey val="0"/>
          <c:showVal val="0"/>
          <c:showCatName val="0"/>
          <c:showSerName val="0"/>
          <c:showPercent val="0"/>
          <c:showBubbleSize val="0"/>
        </c:dLbls>
        <c:gapWidth val="219"/>
        <c:overlap val="-27"/>
        <c:axId val="347820280"/>
        <c:axId val="347811424"/>
      </c:barChart>
      <c:catAx>
        <c:axId val="347820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11424"/>
        <c:crosses val="autoZero"/>
        <c:auto val="1"/>
        <c:lblAlgn val="ctr"/>
        <c:lblOffset val="100"/>
        <c:noMultiLvlLbl val="0"/>
      </c:catAx>
      <c:valAx>
        <c:axId val="347811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20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Pedro Puerta</c:v>
                </c:pt>
              </c:strCache>
            </c:strRef>
          </c:cat>
          <c:val>
            <c:numRef>
              <c:f>Sheet1!$B$2</c:f>
              <c:numCache>
                <c:formatCode>General</c:formatCode>
                <c:ptCount val="1"/>
                <c:pt idx="0">
                  <c:v>10419</c:v>
                </c:pt>
              </c:numCache>
            </c:numRef>
          </c:val>
          <c:extLst>
            <c:ext xmlns:c16="http://schemas.microsoft.com/office/drawing/2014/chart" uri="{C3380CC4-5D6E-409C-BE32-E72D297353CC}">
              <c16:uniqueId val="{00000000-E71F-42F3-936A-7B708140AF0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Pedro Puerta</c:v>
                </c:pt>
              </c:strCache>
            </c:strRef>
          </c:cat>
          <c:val>
            <c:numRef>
              <c:f>Sheet1!$C$2</c:f>
              <c:numCache>
                <c:formatCode>General</c:formatCode>
                <c:ptCount val="1"/>
                <c:pt idx="0">
                  <c:v>1515</c:v>
                </c:pt>
              </c:numCache>
            </c:numRef>
          </c:val>
          <c:extLst>
            <c:ext xmlns:c16="http://schemas.microsoft.com/office/drawing/2014/chart" uri="{C3380CC4-5D6E-409C-BE32-E72D297353CC}">
              <c16:uniqueId val="{00000001-E71F-42F3-936A-7B708140AF0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Pedro Puerta</c:v>
                </c:pt>
              </c:strCache>
            </c:strRef>
          </c:cat>
          <c:val>
            <c:numRef>
              <c:f>Sheet1!$D$2</c:f>
              <c:numCache>
                <c:formatCode>General</c:formatCode>
                <c:ptCount val="1"/>
                <c:pt idx="0">
                  <c:v>174</c:v>
                </c:pt>
              </c:numCache>
            </c:numRef>
          </c:val>
          <c:extLst>
            <c:ext xmlns:c16="http://schemas.microsoft.com/office/drawing/2014/chart" uri="{C3380CC4-5D6E-409C-BE32-E72D297353CC}">
              <c16:uniqueId val="{00000002-E71F-42F3-936A-7B708140AF0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Pedro Puerta</c:v>
                </c:pt>
              </c:strCache>
            </c:strRef>
          </c:cat>
          <c:val>
            <c:numRef>
              <c:f>Sheet1!$E$2</c:f>
              <c:numCache>
                <c:formatCode>General</c:formatCode>
                <c:ptCount val="1"/>
                <c:pt idx="0">
                  <c:v>25</c:v>
                </c:pt>
              </c:numCache>
            </c:numRef>
          </c:val>
          <c:extLst>
            <c:ext xmlns:c16="http://schemas.microsoft.com/office/drawing/2014/chart" uri="{C3380CC4-5D6E-409C-BE32-E72D297353CC}">
              <c16:uniqueId val="{00000003-E71F-42F3-936A-7B708140AF0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Pedro Puerta</c:v>
                </c:pt>
              </c:strCache>
            </c:strRef>
          </c:cat>
          <c:val>
            <c:numRef>
              <c:f>Sheet1!$F$2</c:f>
              <c:numCache>
                <c:formatCode>General</c:formatCode>
                <c:ptCount val="1"/>
                <c:pt idx="0">
                  <c:v>13</c:v>
                </c:pt>
              </c:numCache>
            </c:numRef>
          </c:val>
          <c:extLst>
            <c:ext xmlns:c16="http://schemas.microsoft.com/office/drawing/2014/chart" uri="{C3380CC4-5D6E-409C-BE32-E72D297353CC}">
              <c16:uniqueId val="{00000004-E71F-42F3-936A-7B708140AF0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Pedro Puerta</c:v>
                </c:pt>
              </c:strCache>
            </c:strRef>
          </c:cat>
          <c:val>
            <c:numRef>
              <c:f>Sheet1!$G$2</c:f>
              <c:numCache>
                <c:formatCode>General</c:formatCode>
                <c:ptCount val="1"/>
                <c:pt idx="0">
                  <c:v>53</c:v>
                </c:pt>
              </c:numCache>
            </c:numRef>
          </c:val>
          <c:extLst>
            <c:ext xmlns:c16="http://schemas.microsoft.com/office/drawing/2014/chart" uri="{C3380CC4-5D6E-409C-BE32-E72D297353CC}">
              <c16:uniqueId val="{00000005-E71F-42F3-936A-7B708140AF0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Pedro Puerta</c:v>
                </c:pt>
              </c:strCache>
            </c:strRef>
          </c:cat>
          <c:val>
            <c:numRef>
              <c:f>Sheet1!$H$2</c:f>
              <c:numCache>
                <c:formatCode>General</c:formatCode>
                <c:ptCount val="1"/>
                <c:pt idx="0">
                  <c:v>2887</c:v>
                </c:pt>
              </c:numCache>
            </c:numRef>
          </c:val>
          <c:extLst>
            <c:ext xmlns:c16="http://schemas.microsoft.com/office/drawing/2014/chart" uri="{C3380CC4-5D6E-409C-BE32-E72D297353CC}">
              <c16:uniqueId val="{00000006-E71F-42F3-936A-7B708140AF0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Pedro Puerta</c:v>
                </c:pt>
              </c:strCache>
            </c:strRef>
          </c:cat>
          <c:val>
            <c:numRef>
              <c:f>Sheet1!$I$2</c:f>
              <c:numCache>
                <c:formatCode>General</c:formatCode>
                <c:ptCount val="1"/>
                <c:pt idx="0">
                  <c:v>1126</c:v>
                </c:pt>
              </c:numCache>
            </c:numRef>
          </c:val>
          <c:extLst>
            <c:ext xmlns:c16="http://schemas.microsoft.com/office/drawing/2014/chart" uri="{C3380CC4-5D6E-409C-BE32-E72D297353CC}">
              <c16:uniqueId val="{00000007-E71F-42F3-936A-7B708140AF0E}"/>
            </c:ext>
          </c:extLst>
        </c:ser>
        <c:dLbls>
          <c:showLegendKey val="0"/>
          <c:showVal val="0"/>
          <c:showCatName val="0"/>
          <c:showSerName val="0"/>
          <c:showPercent val="0"/>
          <c:showBubbleSize val="0"/>
        </c:dLbls>
        <c:gapWidth val="150"/>
        <c:overlap val="100"/>
        <c:axId val="347826184"/>
        <c:axId val="347827496"/>
      </c:barChart>
      <c:catAx>
        <c:axId val="3478261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27496"/>
        <c:crosses val="autoZero"/>
        <c:auto val="1"/>
        <c:lblAlgn val="ctr"/>
        <c:lblOffset val="100"/>
        <c:noMultiLvlLbl val="0"/>
      </c:catAx>
      <c:valAx>
        <c:axId val="34782749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7826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Pedro Puerta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DC11-4073-9C17-BFB4C4C07CC4}"/>
            </c:ext>
          </c:extLst>
        </c:ser>
        <c:dLbls>
          <c:showLegendKey val="0"/>
          <c:showVal val="0"/>
          <c:showCatName val="0"/>
          <c:showSerName val="0"/>
          <c:showPercent val="0"/>
          <c:showBubbleSize val="0"/>
        </c:dLbls>
        <c:gapWidth val="219"/>
        <c:overlap val="-27"/>
        <c:axId val="279942224"/>
        <c:axId val="281315648"/>
      </c:barChart>
      <c:catAx>
        <c:axId val="2799422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1315648"/>
        <c:crosses val="autoZero"/>
        <c:auto val="1"/>
        <c:lblAlgn val="ctr"/>
        <c:lblOffset val="100"/>
        <c:noMultiLvlLbl val="0"/>
      </c:catAx>
      <c:valAx>
        <c:axId val="281315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994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8/28/2017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A2FD4-F1DD-42E0-AE19-FA54FD854FFD}"/>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88A374DC-B115-4714-9107-A72D71DCA6CE}"/>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40779071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DAE59-B05F-4ED3-ADE1-368845D050F5}"/>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73CC3445-3133-426B-9A41-00CA7CB93C33}"/>
              </a:ext>
            </a:extLst>
          </p:cNvPr>
          <p:cNvGraphicFramePr>
            <a:graphicFrameLocks noGrp="1"/>
          </p:cNvGraphicFramePr>
          <p:nvPr>
            <p:ph type="tbl" sz="quarter" idx="13"/>
            <p:extLst>
              <p:ext uri="{D42A27DB-BD31-4B8C-83A1-F6EECF244321}">
                <p14:modId xmlns:p14="http://schemas.microsoft.com/office/powerpoint/2010/main" val="417733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084646267"/>
                    </a:ext>
                  </a:extLst>
                </a:gridCol>
                <a:gridCol w="740664">
                  <a:extLst>
                    <a:ext uri="{9D8B030D-6E8A-4147-A177-3AD203B41FA5}">
                      <a16:colId xmlns:a16="http://schemas.microsoft.com/office/drawing/2014/main" val="666460873"/>
                    </a:ext>
                  </a:extLst>
                </a:gridCol>
                <a:gridCol w="740664">
                  <a:extLst>
                    <a:ext uri="{9D8B030D-6E8A-4147-A177-3AD203B41FA5}">
                      <a16:colId xmlns:a16="http://schemas.microsoft.com/office/drawing/2014/main" val="1191323978"/>
                    </a:ext>
                  </a:extLst>
                </a:gridCol>
                <a:gridCol w="740664">
                  <a:extLst>
                    <a:ext uri="{9D8B030D-6E8A-4147-A177-3AD203B41FA5}">
                      <a16:colId xmlns:a16="http://schemas.microsoft.com/office/drawing/2014/main" val="246073721"/>
                    </a:ext>
                  </a:extLst>
                </a:gridCol>
                <a:gridCol w="740664">
                  <a:extLst>
                    <a:ext uri="{9D8B030D-6E8A-4147-A177-3AD203B41FA5}">
                      <a16:colId xmlns:a16="http://schemas.microsoft.com/office/drawing/2014/main" val="2031839160"/>
                    </a:ext>
                  </a:extLst>
                </a:gridCol>
                <a:gridCol w="740664">
                  <a:extLst>
                    <a:ext uri="{9D8B030D-6E8A-4147-A177-3AD203B41FA5}">
                      <a16:colId xmlns:a16="http://schemas.microsoft.com/office/drawing/2014/main" val="1701407291"/>
                    </a:ext>
                  </a:extLst>
                </a:gridCol>
                <a:gridCol w="740664">
                  <a:extLst>
                    <a:ext uri="{9D8B030D-6E8A-4147-A177-3AD203B41FA5}">
                      <a16:colId xmlns:a16="http://schemas.microsoft.com/office/drawing/2014/main" val="1674593931"/>
                    </a:ext>
                  </a:extLst>
                </a:gridCol>
                <a:gridCol w="740664">
                  <a:extLst>
                    <a:ext uri="{9D8B030D-6E8A-4147-A177-3AD203B41FA5}">
                      <a16:colId xmlns:a16="http://schemas.microsoft.com/office/drawing/2014/main" val="1418812767"/>
                    </a:ext>
                  </a:extLst>
                </a:gridCol>
                <a:gridCol w="740664">
                  <a:extLst>
                    <a:ext uri="{9D8B030D-6E8A-4147-A177-3AD203B41FA5}">
                      <a16:colId xmlns:a16="http://schemas.microsoft.com/office/drawing/2014/main" val="1929276299"/>
                    </a:ext>
                  </a:extLst>
                </a:gridCol>
                <a:gridCol w="740664">
                  <a:extLst>
                    <a:ext uri="{9D8B030D-6E8A-4147-A177-3AD203B41FA5}">
                      <a16:colId xmlns:a16="http://schemas.microsoft.com/office/drawing/2014/main" val="38277822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636199000"/>
                  </a:ext>
                </a:extLst>
              </a:tr>
              <a:tr h="370840">
                <a:tc>
                  <a:txBody>
                    <a:bodyPr/>
                    <a:lstStyle/>
                    <a:p>
                      <a:r>
                        <a:rPr lang="en-US" sz="1000"/>
                        <a:t>Pedro Puerta</a:t>
                      </a:r>
                    </a:p>
                  </a:txBody>
                  <a:tcPr/>
                </a:tc>
                <a:tc>
                  <a:txBody>
                    <a:bodyPr/>
                    <a:lstStyle/>
                    <a:p>
                      <a:r>
                        <a:rPr lang="en-US" sz="1000"/>
                        <a:t>11324</a:t>
                      </a:r>
                    </a:p>
                  </a:txBody>
                  <a:tcPr/>
                </a:tc>
                <a:tc>
                  <a:txBody>
                    <a:bodyPr/>
                    <a:lstStyle/>
                    <a:p>
                      <a:r>
                        <a:rPr lang="en-US" sz="1000"/>
                        <a:t>3339</a:t>
                      </a:r>
                    </a:p>
                  </a:txBody>
                  <a:tcPr/>
                </a:tc>
                <a:tc>
                  <a:txBody>
                    <a:bodyPr/>
                    <a:lstStyle/>
                    <a:p>
                      <a:r>
                        <a:rPr lang="en-US" sz="1000"/>
                        <a:t>86</a:t>
                      </a:r>
                    </a:p>
                  </a:txBody>
                  <a:tcPr/>
                </a:tc>
                <a:tc>
                  <a:txBody>
                    <a:bodyPr/>
                    <a:lstStyle/>
                    <a:p>
                      <a:r>
                        <a:rPr lang="en-US" sz="1000"/>
                        <a:t>12199</a:t>
                      </a:r>
                    </a:p>
                  </a:txBody>
                  <a:tcPr/>
                </a:tc>
                <a:tc>
                  <a:txBody>
                    <a:bodyPr/>
                    <a:lstStyle/>
                    <a:p>
                      <a:r>
                        <a:rPr lang="en-US" sz="1000"/>
                        <a:t>2887</a:t>
                      </a:r>
                    </a:p>
                  </a:txBody>
                  <a:tcPr/>
                </a:tc>
                <a:tc>
                  <a:txBody>
                    <a:bodyPr/>
                    <a:lstStyle/>
                    <a:p>
                      <a:r>
                        <a:rPr lang="en-US" sz="1000"/>
                        <a:t>1126</a:t>
                      </a:r>
                    </a:p>
                  </a:txBody>
                  <a:tcPr/>
                </a:tc>
                <a:tc>
                  <a:txBody>
                    <a:bodyPr/>
                    <a:lstStyle/>
                    <a:p>
                      <a:r>
                        <a:rPr lang="en-US" sz="1000"/>
                        <a:t>0</a:t>
                      </a:r>
                    </a:p>
                  </a:txBody>
                  <a:tcPr/>
                </a:tc>
                <a:tc>
                  <a:txBody>
                    <a:bodyPr/>
                    <a:lstStyle/>
                    <a:p>
                      <a:r>
                        <a:rPr lang="en-US" sz="1000"/>
                        <a:t>1.9527%</a:t>
                      </a:r>
                    </a:p>
                  </a:txBody>
                  <a:tcPr/>
                </a:tc>
                <a:tc>
                  <a:txBody>
                    <a:bodyPr/>
                    <a:lstStyle/>
                    <a:p>
                      <a:r>
                        <a:rPr lang="en-US" sz="1000"/>
                        <a:t>0.0%</a:t>
                      </a:r>
                    </a:p>
                  </a:txBody>
                  <a:tcPr/>
                </a:tc>
                <a:extLst>
                  <a:ext uri="{0D108BD9-81ED-4DB2-BD59-A6C34878D82A}">
                    <a16:rowId xmlns:a16="http://schemas.microsoft.com/office/drawing/2014/main" val="1161527387"/>
                  </a:ext>
                </a:extLst>
              </a:tr>
            </a:tbl>
          </a:graphicData>
        </a:graphic>
      </p:graphicFrame>
      <p:sp>
        <p:nvSpPr>
          <p:cNvPr id="4" name="Text Placeholder 3">
            <a:extLst>
              <a:ext uri="{FF2B5EF4-FFF2-40B4-BE49-F238E27FC236}">
                <a16:creationId xmlns:a16="http://schemas.microsoft.com/office/drawing/2014/main" id="{B543FAA8-9CC0-45C7-9372-B9931F09B33D}"/>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1489689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ED50D5-3BC6-452F-AFC1-F1A92309408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6F4DCD0F-658B-4146-A972-0D9B184C9E91}"/>
              </a:ext>
            </a:extLst>
          </p:cNvPr>
          <p:cNvGraphicFramePr>
            <a:graphicFrameLocks noGrp="1"/>
          </p:cNvGraphicFramePr>
          <p:nvPr>
            <p:ph type="chart" sz="quarter" idx="13"/>
            <p:extLst>
              <p:ext uri="{D42A27DB-BD31-4B8C-83A1-F6EECF244321}">
                <p14:modId xmlns:p14="http://schemas.microsoft.com/office/powerpoint/2010/main" val="35827967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4ABD04B-79C0-4E53-92D1-1239605ADA84}"/>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C1FAFD76-37A9-4FDC-86E8-C4E2715CE0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735262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F2555-9F12-4397-8D43-4A32962501AE}"/>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1EF8661C-418C-46E3-BB9D-66066C89864F}"/>
              </a:ext>
            </a:extLst>
          </p:cNvPr>
          <p:cNvGraphicFramePr>
            <a:graphicFrameLocks noGrp="1"/>
          </p:cNvGraphicFramePr>
          <p:nvPr>
            <p:ph type="chart" sz="quarter" idx="13"/>
            <p:extLst>
              <p:ext uri="{D42A27DB-BD31-4B8C-83A1-F6EECF244321}">
                <p14:modId xmlns:p14="http://schemas.microsoft.com/office/powerpoint/2010/main" val="3892775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3BAA934-C855-45AE-96D6-4D0BBAD98AB6}"/>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3CB5E218-22E4-4670-B599-F317954BEC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301049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EEE15D-1E29-4C9D-979A-A0C0B9640F7F}"/>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18A19611-241F-4861-9DFB-4E6F23576DB1}"/>
              </a:ext>
            </a:extLst>
          </p:cNvPr>
          <p:cNvGraphicFramePr>
            <a:graphicFrameLocks noGrp="1"/>
          </p:cNvGraphicFramePr>
          <p:nvPr>
            <p:ph type="chart" sz="quarter" idx="13"/>
            <p:extLst>
              <p:ext uri="{D42A27DB-BD31-4B8C-83A1-F6EECF244321}">
                <p14:modId xmlns:p14="http://schemas.microsoft.com/office/powerpoint/2010/main" val="25516319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03811D5-F19B-4B78-AB7B-96F5C1976364}"/>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7DCF4164-2984-4EBA-8F50-DB64387571D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22492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28CB-7711-4F88-B904-B1621227887D}"/>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A16D7D7C-FA84-4C6C-B110-401A654B44DB}"/>
              </a:ext>
            </a:extLst>
          </p:cNvPr>
          <p:cNvGraphicFramePr>
            <a:graphicFrameLocks noGrp="1"/>
          </p:cNvGraphicFramePr>
          <p:nvPr>
            <p:ph type="chart" sz="quarter" idx="13"/>
            <p:extLst>
              <p:ext uri="{D42A27DB-BD31-4B8C-83A1-F6EECF244321}">
                <p14:modId xmlns:p14="http://schemas.microsoft.com/office/powerpoint/2010/main" val="34274816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A254B8-4607-4FEE-B823-9B852B5EB877}"/>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4EA266D9-6F19-4195-A667-5E4C4BD9902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9962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66906C-5BF4-4ADC-867F-44C7A59764B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869577F4-6CD2-42DC-A5B7-912E29F120F2}"/>
              </a:ext>
            </a:extLst>
          </p:cNvPr>
          <p:cNvGraphicFramePr>
            <a:graphicFrameLocks noGrp="1"/>
          </p:cNvGraphicFramePr>
          <p:nvPr>
            <p:ph type="chart" sz="quarter" idx="13"/>
            <p:extLst>
              <p:ext uri="{D42A27DB-BD31-4B8C-83A1-F6EECF244321}">
                <p14:modId xmlns:p14="http://schemas.microsoft.com/office/powerpoint/2010/main" val="2338574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7D5F3A-C842-4582-8B24-5A20A676714D}"/>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DF8902F0-AD5A-4659-B739-82F28018FB5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158085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B56DD3-3C4C-492F-929D-9AC543FB9333}"/>
              </a:ext>
            </a:extLst>
          </p:cNvPr>
          <p:cNvSpPr>
            <a:spLocks noGrp="1"/>
          </p:cNvSpPr>
          <p:nvPr>
            <p:ph type="title"/>
          </p:nvPr>
        </p:nvSpPr>
        <p:spPr/>
        <p:txBody>
          <a:bodyPr/>
          <a:lstStyle/>
          <a:p>
            <a:r>
              <a:rPr lang="en-US"/>
              <a:t>Facebook Own Posts Table - 1 of 8</a:t>
            </a:r>
          </a:p>
        </p:txBody>
      </p:sp>
      <p:graphicFrame>
        <p:nvGraphicFramePr>
          <p:cNvPr id="5" name="Table Placeholder 4">
            <a:extLst>
              <a:ext uri="{FF2B5EF4-FFF2-40B4-BE49-F238E27FC236}">
                <a16:creationId xmlns:a16="http://schemas.microsoft.com/office/drawing/2014/main" id="{976706AD-3BFF-4AFC-8027-7C84A306EFB0}"/>
              </a:ext>
            </a:extLst>
          </p:cNvPr>
          <p:cNvGraphicFramePr>
            <a:graphicFrameLocks noGrp="1"/>
          </p:cNvGraphicFramePr>
          <p:nvPr>
            <p:ph type="tbl" sz="quarter" idx="13"/>
            <p:extLst>
              <p:ext uri="{D42A27DB-BD31-4B8C-83A1-F6EECF244321}">
                <p14:modId xmlns:p14="http://schemas.microsoft.com/office/powerpoint/2010/main" val="32812237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2474777"/>
                    </a:ext>
                  </a:extLst>
                </a:gridCol>
                <a:gridCol w="658368">
                  <a:extLst>
                    <a:ext uri="{9D8B030D-6E8A-4147-A177-3AD203B41FA5}">
                      <a16:colId xmlns:a16="http://schemas.microsoft.com/office/drawing/2014/main" val="2451855900"/>
                    </a:ext>
                  </a:extLst>
                </a:gridCol>
                <a:gridCol w="658368">
                  <a:extLst>
                    <a:ext uri="{9D8B030D-6E8A-4147-A177-3AD203B41FA5}">
                      <a16:colId xmlns:a16="http://schemas.microsoft.com/office/drawing/2014/main" val="507395788"/>
                    </a:ext>
                  </a:extLst>
                </a:gridCol>
                <a:gridCol w="658368">
                  <a:extLst>
                    <a:ext uri="{9D8B030D-6E8A-4147-A177-3AD203B41FA5}">
                      <a16:colId xmlns:a16="http://schemas.microsoft.com/office/drawing/2014/main" val="265619779"/>
                    </a:ext>
                  </a:extLst>
                </a:gridCol>
                <a:gridCol w="658368">
                  <a:extLst>
                    <a:ext uri="{9D8B030D-6E8A-4147-A177-3AD203B41FA5}">
                      <a16:colId xmlns:a16="http://schemas.microsoft.com/office/drawing/2014/main" val="3186764745"/>
                    </a:ext>
                  </a:extLst>
                </a:gridCol>
                <a:gridCol w="658368">
                  <a:extLst>
                    <a:ext uri="{9D8B030D-6E8A-4147-A177-3AD203B41FA5}">
                      <a16:colId xmlns:a16="http://schemas.microsoft.com/office/drawing/2014/main" val="896952184"/>
                    </a:ext>
                  </a:extLst>
                </a:gridCol>
                <a:gridCol w="658368">
                  <a:extLst>
                    <a:ext uri="{9D8B030D-6E8A-4147-A177-3AD203B41FA5}">
                      <a16:colId xmlns:a16="http://schemas.microsoft.com/office/drawing/2014/main" val="336774780"/>
                    </a:ext>
                  </a:extLst>
                </a:gridCol>
                <a:gridCol w="658368">
                  <a:extLst>
                    <a:ext uri="{9D8B030D-6E8A-4147-A177-3AD203B41FA5}">
                      <a16:colId xmlns:a16="http://schemas.microsoft.com/office/drawing/2014/main" val="1003029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949449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- 2017-07-28 11:34:33</a:t>
                      </a:r>
                      <a:r>
                        <a:rPr kumimoji="0" lang="es-ES" sz="1000" b="0" i="0" u="none" strike="noStrike" kern="1200" cap="none" spc="0" normalizeH="0" baseline="0" noProof="0">
                          <a:ln>
                            <a:noFill/>
                          </a:ln>
                          <a:solidFill>
                            <a:prstClr val="black"/>
                          </a:solidFill>
                          <a:effectLst/>
                          <a:uLnTx/>
                          <a:uFillTx/>
                          <a:latin typeface="+mn-lt"/>
                          <a:ea typeface="+mn-ea"/>
                          <a:cs typeface="+mn-cs"/>
                        </a:rPr>
                        <a:t>
"En está voy a votar por mis nietos".-
Queremos construir un futuro con oportunidades para los misioneros. Jóvenes con ganas, entusiasmo y nuevas ideas emprendimos esta misión. 
Activá vos también 
#ActivarMisiones @ Misiones,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37553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- 2017-08-07 14:26:49</a:t>
                      </a:r>
                      <a:r>
                        <a:rPr kumimoji="0" lang="es-ES" sz="1000" b="0" i="0" u="none" strike="noStrike" kern="1200" cap="none" spc="0" normalizeH="0" baseline="0" noProof="0">
                          <a:ln>
                            <a:noFill/>
                          </a:ln>
                          <a:solidFill>
                            <a:prstClr val="black"/>
                          </a:solidFill>
                          <a:effectLst/>
                          <a:uLnTx/>
                          <a:uFillTx/>
                          <a:latin typeface="+mn-lt"/>
                          <a:ea typeface="+mn-ea"/>
                          <a:cs typeface="+mn-cs"/>
                        </a:rPr>
                        <a:t>
Les dejo un Ping-Pong de preguntas y respuestas que me hicieron... ¡estuvo muuuy divertido! Ojalá se diviertan viéndolo y no se rían mucho cuando me vean cantar :D, abrazo y saludos para Tod@s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5909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- 2017-08-13 10:36:03</a:t>
                      </a:r>
                      <a:r>
                        <a:rPr kumimoji="0" lang="es-ES" sz="1000" b="0" i="0" u="none" strike="noStrike" kern="1200" cap="none" spc="0" normalizeH="0" baseline="0" noProof="0">
                          <a:ln>
                            <a:noFill/>
                          </a:ln>
                          <a:solidFill>
                            <a:prstClr val="black"/>
                          </a:solidFill>
                          <a:effectLst/>
                          <a:uLnTx/>
                          <a:uFillTx/>
                          <a:latin typeface="+mn-lt"/>
                          <a:ea typeface="+mn-ea"/>
                          <a:cs typeface="+mn-cs"/>
                        </a:rPr>
                        <a:t>
Con mí viejo, mi hermano Lucio y mi sobrino yendo a votar. Gracias familia, amigos y medios presentes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9787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- 2017-08-05 11:21:36</a:t>
                      </a:r>
                      <a:r>
                        <a:rPr kumimoji="0" lang="es-ES" sz="1000" b="0" i="0" u="none" strike="noStrike" kern="1200" cap="none" spc="0" normalizeH="0" baseline="0" noProof="0">
                          <a:ln>
                            <a:noFill/>
                          </a:ln>
                          <a:solidFill>
                            <a:prstClr val="black"/>
                          </a:solidFill>
                          <a:effectLst/>
                          <a:uLnTx/>
                          <a:uFillTx/>
                          <a:latin typeface="+mn-lt"/>
                          <a:ea typeface="+mn-ea"/>
                          <a:cs typeface="+mn-cs"/>
                        </a:rPr>
                        <a:t>
‪#Ahora junto a nuestro equipo recorriendo la feria franca de Itaembé Miní‬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1766035"/>
                  </a:ext>
                </a:extLst>
              </a:tr>
            </a:tbl>
          </a:graphicData>
        </a:graphic>
      </p:graphicFrame>
      <p:sp>
        <p:nvSpPr>
          <p:cNvPr id="4" name="Text Placeholder 3">
            <a:extLst>
              <a:ext uri="{FF2B5EF4-FFF2-40B4-BE49-F238E27FC236}">
                <a16:creationId xmlns:a16="http://schemas.microsoft.com/office/drawing/2014/main" id="{F22C6961-B504-47C1-A5F3-4185CEC33B46}"/>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1042060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1D4743-ED3A-4093-871A-21958F13E8BE}"/>
              </a:ext>
            </a:extLst>
          </p:cNvPr>
          <p:cNvSpPr>
            <a:spLocks noGrp="1"/>
          </p:cNvSpPr>
          <p:nvPr>
            <p:ph type="title"/>
          </p:nvPr>
        </p:nvSpPr>
        <p:spPr/>
        <p:txBody>
          <a:bodyPr/>
          <a:lstStyle/>
          <a:p>
            <a:r>
              <a:rPr lang="en-US"/>
              <a:t>Facebook Own Posts Table - 2 of 8</a:t>
            </a:r>
          </a:p>
        </p:txBody>
      </p:sp>
      <p:graphicFrame>
        <p:nvGraphicFramePr>
          <p:cNvPr id="5" name="Table Placeholder 4">
            <a:extLst>
              <a:ext uri="{FF2B5EF4-FFF2-40B4-BE49-F238E27FC236}">
                <a16:creationId xmlns:a16="http://schemas.microsoft.com/office/drawing/2014/main" id="{38BFFC49-F419-4817-A705-D9517565100B}"/>
              </a:ext>
            </a:extLst>
          </p:cNvPr>
          <p:cNvGraphicFramePr>
            <a:graphicFrameLocks noGrp="1"/>
          </p:cNvGraphicFramePr>
          <p:nvPr>
            <p:ph type="tbl" sz="quarter" idx="13"/>
            <p:extLst>
              <p:ext uri="{D42A27DB-BD31-4B8C-83A1-F6EECF244321}">
                <p14:modId xmlns:p14="http://schemas.microsoft.com/office/powerpoint/2010/main" val="35015847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8544107"/>
                    </a:ext>
                  </a:extLst>
                </a:gridCol>
                <a:gridCol w="658368">
                  <a:extLst>
                    <a:ext uri="{9D8B030D-6E8A-4147-A177-3AD203B41FA5}">
                      <a16:colId xmlns:a16="http://schemas.microsoft.com/office/drawing/2014/main" val="918238282"/>
                    </a:ext>
                  </a:extLst>
                </a:gridCol>
                <a:gridCol w="658368">
                  <a:extLst>
                    <a:ext uri="{9D8B030D-6E8A-4147-A177-3AD203B41FA5}">
                      <a16:colId xmlns:a16="http://schemas.microsoft.com/office/drawing/2014/main" val="2935032637"/>
                    </a:ext>
                  </a:extLst>
                </a:gridCol>
                <a:gridCol w="658368">
                  <a:extLst>
                    <a:ext uri="{9D8B030D-6E8A-4147-A177-3AD203B41FA5}">
                      <a16:colId xmlns:a16="http://schemas.microsoft.com/office/drawing/2014/main" val="3711371188"/>
                    </a:ext>
                  </a:extLst>
                </a:gridCol>
                <a:gridCol w="658368">
                  <a:extLst>
                    <a:ext uri="{9D8B030D-6E8A-4147-A177-3AD203B41FA5}">
                      <a16:colId xmlns:a16="http://schemas.microsoft.com/office/drawing/2014/main" val="1330310411"/>
                    </a:ext>
                  </a:extLst>
                </a:gridCol>
                <a:gridCol w="658368">
                  <a:extLst>
                    <a:ext uri="{9D8B030D-6E8A-4147-A177-3AD203B41FA5}">
                      <a16:colId xmlns:a16="http://schemas.microsoft.com/office/drawing/2014/main" val="2986487354"/>
                    </a:ext>
                  </a:extLst>
                </a:gridCol>
                <a:gridCol w="658368">
                  <a:extLst>
                    <a:ext uri="{9D8B030D-6E8A-4147-A177-3AD203B41FA5}">
                      <a16:colId xmlns:a16="http://schemas.microsoft.com/office/drawing/2014/main" val="2900869448"/>
                    </a:ext>
                  </a:extLst>
                </a:gridCol>
                <a:gridCol w="658368">
                  <a:extLst>
                    <a:ext uri="{9D8B030D-6E8A-4147-A177-3AD203B41FA5}">
                      <a16:colId xmlns:a16="http://schemas.microsoft.com/office/drawing/2014/main" val="3154275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68430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- 2017-08-03 13:27:05</a:t>
                      </a:r>
                      <a:r>
                        <a:rPr kumimoji="0" lang="es-ES" sz="1000" b="0" i="0" u="none" strike="noStrike" kern="1200" cap="none" spc="0" normalizeH="0" baseline="0" noProof="0">
                          <a:ln>
                            <a:noFill/>
                          </a:ln>
                          <a:solidFill>
                            <a:prstClr val="black"/>
                          </a:solidFill>
                          <a:effectLst/>
                          <a:uLnTx/>
                          <a:uFillTx/>
                          <a:latin typeface="+mn-lt"/>
                          <a:ea typeface="+mn-ea"/>
                          <a:cs typeface="+mn-cs"/>
                        </a:rPr>
                        <a:t>
Desafio cumplido!! comparto con ustedes el trucazo en Piñalito Norte.
Gracias Antonio, Rubén y Clarita por el lindo momento compartido.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59344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- 2017-08-13 23:23:59</a:t>
                      </a:r>
                      <a:r>
                        <a:rPr kumimoji="0" lang="es-ES" sz="1000" b="0" i="0" u="none" strike="noStrike" kern="1200" cap="none" spc="0" normalizeH="0" baseline="0" noProof="0">
                          <a:ln>
                            <a:noFill/>
                          </a:ln>
                          <a:solidFill>
                            <a:prstClr val="black"/>
                          </a:solidFill>
                          <a:effectLst/>
                          <a:uLnTx/>
                          <a:uFillTx/>
                          <a:latin typeface="+mn-lt"/>
                          <a:ea typeface="+mn-ea"/>
                          <a:cs typeface="+mn-cs"/>
                        </a:rPr>
                        <a:t>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39599658"/>
                  </a:ext>
                </a:extLst>
              </a:tr>
            </a:tbl>
          </a:graphicData>
        </a:graphic>
      </p:graphicFrame>
      <p:sp>
        <p:nvSpPr>
          <p:cNvPr id="4" name="Text Placeholder 3">
            <a:extLst>
              <a:ext uri="{FF2B5EF4-FFF2-40B4-BE49-F238E27FC236}">
                <a16:creationId xmlns:a16="http://schemas.microsoft.com/office/drawing/2014/main" id="{01752C5E-2E29-425B-A07D-CB1B89CC922A}"/>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4267151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D5744-44B8-4012-BDA9-3B14A8CE65DD}"/>
              </a:ext>
            </a:extLst>
          </p:cNvPr>
          <p:cNvSpPr>
            <a:spLocks noGrp="1"/>
          </p:cNvSpPr>
          <p:nvPr>
            <p:ph type="title"/>
          </p:nvPr>
        </p:nvSpPr>
        <p:spPr/>
        <p:txBody>
          <a:bodyPr/>
          <a:lstStyle/>
          <a:p>
            <a:r>
              <a:rPr lang="en-US"/>
              <a:t>Facebook Own Posts Table - 3 of 8</a:t>
            </a:r>
          </a:p>
        </p:txBody>
      </p:sp>
      <p:graphicFrame>
        <p:nvGraphicFramePr>
          <p:cNvPr id="5" name="Table Placeholder 4">
            <a:extLst>
              <a:ext uri="{FF2B5EF4-FFF2-40B4-BE49-F238E27FC236}">
                <a16:creationId xmlns:a16="http://schemas.microsoft.com/office/drawing/2014/main" id="{49FFB907-DEDD-476A-B321-A05176B81090}"/>
              </a:ext>
            </a:extLst>
          </p:cNvPr>
          <p:cNvGraphicFramePr>
            <a:graphicFrameLocks noGrp="1"/>
          </p:cNvGraphicFramePr>
          <p:nvPr>
            <p:ph type="tbl" sz="quarter" idx="13"/>
            <p:extLst>
              <p:ext uri="{D42A27DB-BD31-4B8C-83A1-F6EECF244321}">
                <p14:modId xmlns:p14="http://schemas.microsoft.com/office/powerpoint/2010/main" val="2230862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738462354"/>
                    </a:ext>
                  </a:extLst>
                </a:gridCol>
                <a:gridCol w="658368">
                  <a:extLst>
                    <a:ext uri="{9D8B030D-6E8A-4147-A177-3AD203B41FA5}">
                      <a16:colId xmlns:a16="http://schemas.microsoft.com/office/drawing/2014/main" val="903878711"/>
                    </a:ext>
                  </a:extLst>
                </a:gridCol>
                <a:gridCol w="658368">
                  <a:extLst>
                    <a:ext uri="{9D8B030D-6E8A-4147-A177-3AD203B41FA5}">
                      <a16:colId xmlns:a16="http://schemas.microsoft.com/office/drawing/2014/main" val="422351903"/>
                    </a:ext>
                  </a:extLst>
                </a:gridCol>
                <a:gridCol w="658368">
                  <a:extLst>
                    <a:ext uri="{9D8B030D-6E8A-4147-A177-3AD203B41FA5}">
                      <a16:colId xmlns:a16="http://schemas.microsoft.com/office/drawing/2014/main" val="1933101682"/>
                    </a:ext>
                  </a:extLst>
                </a:gridCol>
                <a:gridCol w="658368">
                  <a:extLst>
                    <a:ext uri="{9D8B030D-6E8A-4147-A177-3AD203B41FA5}">
                      <a16:colId xmlns:a16="http://schemas.microsoft.com/office/drawing/2014/main" val="2841459885"/>
                    </a:ext>
                  </a:extLst>
                </a:gridCol>
                <a:gridCol w="658368">
                  <a:extLst>
                    <a:ext uri="{9D8B030D-6E8A-4147-A177-3AD203B41FA5}">
                      <a16:colId xmlns:a16="http://schemas.microsoft.com/office/drawing/2014/main" val="4288193180"/>
                    </a:ext>
                  </a:extLst>
                </a:gridCol>
                <a:gridCol w="658368">
                  <a:extLst>
                    <a:ext uri="{9D8B030D-6E8A-4147-A177-3AD203B41FA5}">
                      <a16:colId xmlns:a16="http://schemas.microsoft.com/office/drawing/2014/main" val="3806808309"/>
                    </a:ext>
                  </a:extLst>
                </a:gridCol>
                <a:gridCol w="658368">
                  <a:extLst>
                    <a:ext uri="{9D8B030D-6E8A-4147-A177-3AD203B41FA5}">
                      <a16:colId xmlns:a16="http://schemas.microsoft.com/office/drawing/2014/main" val="14289367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8723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- 2017-08-06 22:06:22</a:t>
                      </a:r>
                      <a:r>
                        <a:rPr kumimoji="0" lang="es-ES" sz="1000" b="0" i="0" u="none" strike="noStrike" kern="1200" cap="none" spc="0" normalizeH="0" baseline="0" noProof="0">
                          <a:ln>
                            <a:noFill/>
                          </a:ln>
                          <a:solidFill>
                            <a:prstClr val="black"/>
                          </a:solidFill>
                          <a:effectLst/>
                          <a:uLnTx/>
                          <a:uFillTx/>
                          <a:latin typeface="+mn-lt"/>
                          <a:ea typeface="+mn-ea"/>
                          <a:cs typeface="+mn-cs"/>
                        </a:rPr>
                        <a:t>
En esta oportunidad recorrimos la zona Sur 
#Hoy junto a nuestro equipo de Unión Popular visitamos las localidades de Apóstoles y Concepción de la Sierra llevando nuestras propuestas a los vecinos que allí residen.
Estuvimos acompañado por el concejal de Apóstoles Gaston Caballero y el de Posadas Daniel Amarilla, ambos pertenecientes al mismo espacio político.
En el colectivo de #ActivarMisiones visitamos los barrios más populosos de ambas ciudades.
"Compartir la tarde con los jóvenes, los abuelos, padres con sus hijos y debatir, intercambiar ideas y escucharlos en sus necesidades es el mejor plan, las fuerzas y ganas que me dan ellos para pelear por su bienestar en el congreso son aún máyores y la responsabilidad de representarlos son aún mayor".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76015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- 2017-08-12 20:42:14</a:t>
                      </a:r>
                      <a:r>
                        <a:rPr kumimoji="0" lang="es-ES" sz="1000" b="0" i="0" u="none" strike="noStrike" kern="1200" cap="none" spc="0" normalizeH="0" baseline="0" noProof="0">
                          <a:ln>
                            <a:noFill/>
                          </a:ln>
                          <a:solidFill>
                            <a:prstClr val="black"/>
                          </a:solidFill>
                          <a:effectLst/>
                          <a:uLnTx/>
                          <a:uFillTx/>
                          <a:latin typeface="+mn-lt"/>
                          <a:ea typeface="+mn-ea"/>
                          <a:cs typeface="+mn-cs"/>
                        </a:rPr>
                        <a:t>
Llamando a nuestros fiscales de cada rincón de la provincia. 
Muchos éxitos para mañana!!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4.8258%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93533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- 2017-08-12 18:28:34</a:t>
                      </a:r>
                      <a:r>
                        <a:rPr kumimoji="0" lang="es-ES" sz="1000" b="0" i="0" u="none" strike="noStrike" kern="1200" cap="none" spc="0" normalizeH="0" baseline="0" noProof="0">
                          <a:ln>
                            <a:noFill/>
                          </a:ln>
                          <a:solidFill>
                            <a:prstClr val="black"/>
                          </a:solidFill>
                          <a:effectLst/>
                          <a:uLnTx/>
                          <a:uFillTx/>
                          <a:latin typeface="+mn-lt"/>
                          <a:ea typeface="+mn-ea"/>
                          <a:cs typeface="+mn-cs"/>
                        </a:rPr>
                        <a:t>
Preparativos electorales en #Apóstoles. Vine a visitar al equipo!!!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03757525"/>
                  </a:ext>
                </a:extLst>
              </a:tr>
            </a:tbl>
          </a:graphicData>
        </a:graphic>
      </p:graphicFrame>
      <p:sp>
        <p:nvSpPr>
          <p:cNvPr id="4" name="Text Placeholder 3">
            <a:extLst>
              <a:ext uri="{FF2B5EF4-FFF2-40B4-BE49-F238E27FC236}">
                <a16:creationId xmlns:a16="http://schemas.microsoft.com/office/drawing/2014/main" id="{0F3B92D4-3435-470A-BD33-B982FA3E6F43}"/>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190630351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87CE4-34C3-496D-8D4A-4DC278B47CD3}"/>
              </a:ext>
            </a:extLst>
          </p:cNvPr>
          <p:cNvSpPr>
            <a:spLocks noGrp="1"/>
          </p:cNvSpPr>
          <p:nvPr>
            <p:ph type="title"/>
          </p:nvPr>
        </p:nvSpPr>
        <p:spPr/>
        <p:txBody>
          <a:bodyPr/>
          <a:lstStyle/>
          <a:p>
            <a:r>
              <a:rPr lang="en-US"/>
              <a:t>Facebook Own Posts Table - 4 of 8</a:t>
            </a:r>
          </a:p>
        </p:txBody>
      </p:sp>
      <p:graphicFrame>
        <p:nvGraphicFramePr>
          <p:cNvPr id="5" name="Table Placeholder 4">
            <a:extLst>
              <a:ext uri="{FF2B5EF4-FFF2-40B4-BE49-F238E27FC236}">
                <a16:creationId xmlns:a16="http://schemas.microsoft.com/office/drawing/2014/main" id="{6C0E2755-3DAE-4225-B45F-C64AEDF6B6A9}"/>
              </a:ext>
            </a:extLst>
          </p:cNvPr>
          <p:cNvGraphicFramePr>
            <a:graphicFrameLocks noGrp="1"/>
          </p:cNvGraphicFramePr>
          <p:nvPr>
            <p:ph type="tbl" sz="quarter" idx="13"/>
            <p:extLst>
              <p:ext uri="{D42A27DB-BD31-4B8C-83A1-F6EECF244321}">
                <p14:modId xmlns:p14="http://schemas.microsoft.com/office/powerpoint/2010/main" val="2937168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107306102"/>
                    </a:ext>
                  </a:extLst>
                </a:gridCol>
                <a:gridCol w="658368">
                  <a:extLst>
                    <a:ext uri="{9D8B030D-6E8A-4147-A177-3AD203B41FA5}">
                      <a16:colId xmlns:a16="http://schemas.microsoft.com/office/drawing/2014/main" val="2152349095"/>
                    </a:ext>
                  </a:extLst>
                </a:gridCol>
                <a:gridCol w="658368">
                  <a:extLst>
                    <a:ext uri="{9D8B030D-6E8A-4147-A177-3AD203B41FA5}">
                      <a16:colId xmlns:a16="http://schemas.microsoft.com/office/drawing/2014/main" val="1409999460"/>
                    </a:ext>
                  </a:extLst>
                </a:gridCol>
                <a:gridCol w="658368">
                  <a:extLst>
                    <a:ext uri="{9D8B030D-6E8A-4147-A177-3AD203B41FA5}">
                      <a16:colId xmlns:a16="http://schemas.microsoft.com/office/drawing/2014/main" val="3139914932"/>
                    </a:ext>
                  </a:extLst>
                </a:gridCol>
                <a:gridCol w="658368">
                  <a:extLst>
                    <a:ext uri="{9D8B030D-6E8A-4147-A177-3AD203B41FA5}">
                      <a16:colId xmlns:a16="http://schemas.microsoft.com/office/drawing/2014/main" val="1752480461"/>
                    </a:ext>
                  </a:extLst>
                </a:gridCol>
                <a:gridCol w="658368">
                  <a:extLst>
                    <a:ext uri="{9D8B030D-6E8A-4147-A177-3AD203B41FA5}">
                      <a16:colId xmlns:a16="http://schemas.microsoft.com/office/drawing/2014/main" val="3038938802"/>
                    </a:ext>
                  </a:extLst>
                </a:gridCol>
                <a:gridCol w="658368">
                  <a:extLst>
                    <a:ext uri="{9D8B030D-6E8A-4147-A177-3AD203B41FA5}">
                      <a16:colId xmlns:a16="http://schemas.microsoft.com/office/drawing/2014/main" val="2718474114"/>
                    </a:ext>
                  </a:extLst>
                </a:gridCol>
                <a:gridCol w="658368">
                  <a:extLst>
                    <a:ext uri="{9D8B030D-6E8A-4147-A177-3AD203B41FA5}">
                      <a16:colId xmlns:a16="http://schemas.microsoft.com/office/drawing/2014/main" val="421797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8326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- 2017-07-29 19:53:54</a:t>
                      </a:r>
                      <a:r>
                        <a:rPr kumimoji="0" lang="es-ES" sz="1000" b="0" i="0" u="none" strike="noStrike" kern="1200" cap="none" spc="0" normalizeH="0" baseline="0" noProof="0">
                          <a:ln>
                            <a:noFill/>
                          </a:ln>
                          <a:solidFill>
                            <a:prstClr val="black"/>
                          </a:solidFill>
                          <a:effectLst/>
                          <a:uLnTx/>
                          <a:uFillTx/>
                          <a:latin typeface="+mn-lt"/>
                          <a:ea typeface="+mn-ea"/>
                          <a:cs typeface="+mn-cs"/>
                        </a:rPr>
                        <a:t>
Les presento "El Movil de Union Popular Misiones" 
Sumate que hay lugar y juntos vamos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93300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- 2017-08-07 11:39:24</a:t>
                      </a:r>
                      <a:r>
                        <a:rPr kumimoji="0" lang="es-ES" sz="1000" b="0" i="0" u="none" strike="noStrike" kern="1200" cap="none" spc="0" normalizeH="0" baseline="0" noProof="0">
                          <a:ln>
                            <a:noFill/>
                          </a:ln>
                          <a:solidFill>
                            <a:prstClr val="black"/>
                          </a:solidFill>
                          <a:effectLst/>
                          <a:uLnTx/>
                          <a:uFillTx/>
                          <a:latin typeface="+mn-lt"/>
                          <a:ea typeface="+mn-ea"/>
                          <a:cs typeface="+mn-cs"/>
                        </a:rPr>
                        <a:t>
Junto a nuestro concejal Gastón Caballero recorremos la zona centro de Apóstoles llevando el mensaje a nuestros vecinos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61587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- 2017-08-06 19:39:48</a:t>
                      </a:r>
                      <a:r>
                        <a:rPr kumimoji="0" lang="es-ES" sz="1000" b="0" i="0" u="none" strike="noStrike" kern="1200" cap="none" spc="0" normalizeH="0" baseline="0" noProof="0">
                          <a:ln>
                            <a:noFill/>
                          </a:ln>
                          <a:solidFill>
                            <a:prstClr val="black"/>
                          </a:solidFill>
                          <a:effectLst/>
                          <a:uLnTx/>
                          <a:uFillTx/>
                          <a:latin typeface="+mn-lt"/>
                          <a:ea typeface="+mn-ea"/>
                          <a:cs typeface="+mn-cs"/>
                        </a:rPr>
                        <a:t>
#Ahora junto a nuestros concejales y nuestro equipo cerramos la jornada en Apóstoles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255924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- 2017-08-17 09:16:53</a:t>
                      </a:r>
                      <a:r>
                        <a:rPr kumimoji="0" lang="es-ES" sz="1000" b="0" i="0" u="none" strike="noStrike" kern="1200" cap="none" spc="0" normalizeH="0" baseline="0" noProof="0">
                          <a:ln>
                            <a:noFill/>
                          </a:ln>
                          <a:solidFill>
                            <a:prstClr val="black"/>
                          </a:solidFill>
                          <a:effectLst/>
                          <a:uLnTx/>
                          <a:uFillTx/>
                          <a:latin typeface="+mn-lt"/>
                          <a:ea typeface="+mn-ea"/>
                          <a:cs typeface="+mn-cs"/>
                        </a:rPr>
                        <a:t>
#Ahora visitamos a nuestro concejal de Posadas Dani Amarilla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35798668"/>
                  </a:ext>
                </a:extLst>
              </a:tr>
            </a:tbl>
          </a:graphicData>
        </a:graphic>
      </p:graphicFrame>
      <p:sp>
        <p:nvSpPr>
          <p:cNvPr id="4" name="Text Placeholder 3">
            <a:extLst>
              <a:ext uri="{FF2B5EF4-FFF2-40B4-BE49-F238E27FC236}">
                <a16:creationId xmlns:a16="http://schemas.microsoft.com/office/drawing/2014/main" id="{319AEC53-3E73-4E77-A2BC-82A057BB6347}"/>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9529617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2E622E-D460-41DE-81E7-A7AB84DB47CF}"/>
              </a:ext>
            </a:extLst>
          </p:cNvPr>
          <p:cNvSpPr>
            <a:spLocks noGrp="1"/>
          </p:cNvSpPr>
          <p:nvPr>
            <p:ph type="title"/>
          </p:nvPr>
        </p:nvSpPr>
        <p:spPr/>
        <p:txBody>
          <a:bodyPr/>
          <a:lstStyle/>
          <a:p>
            <a:r>
              <a:rPr lang="en-US"/>
              <a:t>Facebook Own Posts Table - 5 of 8</a:t>
            </a:r>
          </a:p>
        </p:txBody>
      </p:sp>
      <p:graphicFrame>
        <p:nvGraphicFramePr>
          <p:cNvPr id="5" name="Table Placeholder 4">
            <a:extLst>
              <a:ext uri="{FF2B5EF4-FFF2-40B4-BE49-F238E27FC236}">
                <a16:creationId xmlns:a16="http://schemas.microsoft.com/office/drawing/2014/main" id="{AB860809-13F2-4CCE-AED2-16E7862863CB}"/>
              </a:ext>
            </a:extLst>
          </p:cNvPr>
          <p:cNvGraphicFramePr>
            <a:graphicFrameLocks noGrp="1"/>
          </p:cNvGraphicFramePr>
          <p:nvPr>
            <p:ph type="tbl" sz="quarter" idx="13"/>
            <p:extLst>
              <p:ext uri="{D42A27DB-BD31-4B8C-83A1-F6EECF244321}">
                <p14:modId xmlns:p14="http://schemas.microsoft.com/office/powerpoint/2010/main" val="947693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95374297"/>
                    </a:ext>
                  </a:extLst>
                </a:gridCol>
                <a:gridCol w="658368">
                  <a:extLst>
                    <a:ext uri="{9D8B030D-6E8A-4147-A177-3AD203B41FA5}">
                      <a16:colId xmlns:a16="http://schemas.microsoft.com/office/drawing/2014/main" val="360948796"/>
                    </a:ext>
                  </a:extLst>
                </a:gridCol>
                <a:gridCol w="658368">
                  <a:extLst>
                    <a:ext uri="{9D8B030D-6E8A-4147-A177-3AD203B41FA5}">
                      <a16:colId xmlns:a16="http://schemas.microsoft.com/office/drawing/2014/main" val="3838271547"/>
                    </a:ext>
                  </a:extLst>
                </a:gridCol>
                <a:gridCol w="658368">
                  <a:extLst>
                    <a:ext uri="{9D8B030D-6E8A-4147-A177-3AD203B41FA5}">
                      <a16:colId xmlns:a16="http://schemas.microsoft.com/office/drawing/2014/main" val="3693759056"/>
                    </a:ext>
                  </a:extLst>
                </a:gridCol>
                <a:gridCol w="658368">
                  <a:extLst>
                    <a:ext uri="{9D8B030D-6E8A-4147-A177-3AD203B41FA5}">
                      <a16:colId xmlns:a16="http://schemas.microsoft.com/office/drawing/2014/main" val="87585319"/>
                    </a:ext>
                  </a:extLst>
                </a:gridCol>
                <a:gridCol w="658368">
                  <a:extLst>
                    <a:ext uri="{9D8B030D-6E8A-4147-A177-3AD203B41FA5}">
                      <a16:colId xmlns:a16="http://schemas.microsoft.com/office/drawing/2014/main" val="2582250526"/>
                    </a:ext>
                  </a:extLst>
                </a:gridCol>
                <a:gridCol w="658368">
                  <a:extLst>
                    <a:ext uri="{9D8B030D-6E8A-4147-A177-3AD203B41FA5}">
                      <a16:colId xmlns:a16="http://schemas.microsoft.com/office/drawing/2014/main" val="3069510277"/>
                    </a:ext>
                  </a:extLst>
                </a:gridCol>
                <a:gridCol w="658368">
                  <a:extLst>
                    <a:ext uri="{9D8B030D-6E8A-4147-A177-3AD203B41FA5}">
                      <a16:colId xmlns:a16="http://schemas.microsoft.com/office/drawing/2014/main" val="13484670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62313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- 2017-08-18 19:54:57</a:t>
                      </a:r>
                      <a:r>
                        <a:rPr kumimoji="0" lang="es-ES" sz="1000" b="0" i="0" u="none" strike="noStrike" kern="1200" cap="none" spc="0" normalizeH="0" baseline="0" noProof="0">
                          <a:ln>
                            <a:noFill/>
                          </a:ln>
                          <a:solidFill>
                            <a:prstClr val="black"/>
                          </a:solidFill>
                          <a:effectLst/>
                          <a:uLnTx/>
                          <a:uFillTx/>
                          <a:latin typeface="+mn-lt"/>
                          <a:ea typeface="+mn-ea"/>
                          <a:cs typeface="+mn-cs"/>
                        </a:rPr>
                        <a:t>
Nada mas lindo que terminar la semana escuchando un poco de música. 
Semana muy intensa, con mucho trabajo. Estamos muy felices, contentos y agradecidos por el apoyo, aguante y por tantos mensajes que escribieron estos días. 
En lo personal, gracias. Estoy haciendo lo imposible por contestar todas sus consultas y tratar de brindar una pronta respuesta. 
Agradezco nuevamente a mi familia, a mis amigos y a mi equipo de trabajo por el constante esfuerzo y dedicación. 
Estamos construyendo una provincia activa, con ideas y proyectos para las próximas generaciones. Hoy mas que nunca, el futuro es de los que actúan. 
Ahora si, comparto con ustedes esta canción de Alcibiades Alarcón, en la excelente versión del Pato García. 
¡Misionero y Guaraní!</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32663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- 2017-08-08 16:01:12</a:t>
                      </a:r>
                      <a:r>
                        <a:rPr kumimoji="0" lang="es-ES" sz="1000" b="0" i="0" u="none" strike="noStrike" kern="1200" cap="none" spc="0" normalizeH="0" baseline="0" noProof="0">
                          <a:ln>
                            <a:noFill/>
                          </a:ln>
                          <a:solidFill>
                            <a:prstClr val="black"/>
                          </a:solidFill>
                          <a:effectLst/>
                          <a:uLnTx/>
                          <a:uFillTx/>
                          <a:latin typeface="+mn-lt"/>
                          <a:ea typeface="+mn-ea"/>
                          <a:cs typeface="+mn-cs"/>
                        </a:rPr>
                        <a:t>
Gracias a los más de 9mil amigos que me acompañan a #ActivarMisiones, Abrazo Fuerte! Pedro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285968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- 2017-08-14 21:55:54</a:t>
                      </a:r>
                      <a:r>
                        <a:rPr kumimoji="0" lang="es-ES" sz="1000" b="0" i="0" u="none" strike="noStrike" kern="1200" cap="none" spc="0" normalizeH="0" baseline="0" noProof="0">
                          <a:ln>
                            <a:noFill/>
                          </a:ln>
                          <a:solidFill>
                            <a:prstClr val="black"/>
                          </a:solidFill>
                          <a:effectLst/>
                          <a:uLnTx/>
                          <a:uFillTx/>
                          <a:latin typeface="+mn-lt"/>
                          <a:ea typeface="+mn-ea"/>
                          <a:cs typeface="+mn-cs"/>
                        </a:rPr>
                        <a:t>
#Ahora en "El bueno y el malo" x Misiones Cuatro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05867365"/>
                  </a:ext>
                </a:extLst>
              </a:tr>
            </a:tbl>
          </a:graphicData>
        </a:graphic>
      </p:graphicFrame>
      <p:sp>
        <p:nvSpPr>
          <p:cNvPr id="4" name="Text Placeholder 3">
            <a:extLst>
              <a:ext uri="{FF2B5EF4-FFF2-40B4-BE49-F238E27FC236}">
                <a16:creationId xmlns:a16="http://schemas.microsoft.com/office/drawing/2014/main" id="{CE131528-1FCD-45AD-8254-FE85E5C82018}"/>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39935091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9A865-848B-4D45-A7E4-DEAD6314F761}"/>
              </a:ext>
            </a:extLst>
          </p:cNvPr>
          <p:cNvSpPr>
            <a:spLocks noGrp="1"/>
          </p:cNvSpPr>
          <p:nvPr>
            <p:ph type="title"/>
          </p:nvPr>
        </p:nvSpPr>
        <p:spPr/>
        <p:txBody>
          <a:bodyPr/>
          <a:lstStyle/>
          <a:p>
            <a:r>
              <a:rPr lang="en-US"/>
              <a:t>Facebook Own Posts Table - 6 of 8</a:t>
            </a:r>
          </a:p>
        </p:txBody>
      </p:sp>
      <p:graphicFrame>
        <p:nvGraphicFramePr>
          <p:cNvPr id="5" name="Table Placeholder 4">
            <a:extLst>
              <a:ext uri="{FF2B5EF4-FFF2-40B4-BE49-F238E27FC236}">
                <a16:creationId xmlns:a16="http://schemas.microsoft.com/office/drawing/2014/main" id="{157460BF-E924-4071-BA53-44CC9DA5081D}"/>
              </a:ext>
            </a:extLst>
          </p:cNvPr>
          <p:cNvGraphicFramePr>
            <a:graphicFrameLocks noGrp="1"/>
          </p:cNvGraphicFramePr>
          <p:nvPr>
            <p:ph type="tbl" sz="quarter" idx="13"/>
            <p:extLst>
              <p:ext uri="{D42A27DB-BD31-4B8C-83A1-F6EECF244321}">
                <p14:modId xmlns:p14="http://schemas.microsoft.com/office/powerpoint/2010/main" val="15928437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410935478"/>
                    </a:ext>
                  </a:extLst>
                </a:gridCol>
                <a:gridCol w="658368">
                  <a:extLst>
                    <a:ext uri="{9D8B030D-6E8A-4147-A177-3AD203B41FA5}">
                      <a16:colId xmlns:a16="http://schemas.microsoft.com/office/drawing/2014/main" val="2348326139"/>
                    </a:ext>
                  </a:extLst>
                </a:gridCol>
                <a:gridCol w="658368">
                  <a:extLst>
                    <a:ext uri="{9D8B030D-6E8A-4147-A177-3AD203B41FA5}">
                      <a16:colId xmlns:a16="http://schemas.microsoft.com/office/drawing/2014/main" val="1587624571"/>
                    </a:ext>
                  </a:extLst>
                </a:gridCol>
                <a:gridCol w="658368">
                  <a:extLst>
                    <a:ext uri="{9D8B030D-6E8A-4147-A177-3AD203B41FA5}">
                      <a16:colId xmlns:a16="http://schemas.microsoft.com/office/drawing/2014/main" val="1675922685"/>
                    </a:ext>
                  </a:extLst>
                </a:gridCol>
                <a:gridCol w="658368">
                  <a:extLst>
                    <a:ext uri="{9D8B030D-6E8A-4147-A177-3AD203B41FA5}">
                      <a16:colId xmlns:a16="http://schemas.microsoft.com/office/drawing/2014/main" val="3874495297"/>
                    </a:ext>
                  </a:extLst>
                </a:gridCol>
                <a:gridCol w="658368">
                  <a:extLst>
                    <a:ext uri="{9D8B030D-6E8A-4147-A177-3AD203B41FA5}">
                      <a16:colId xmlns:a16="http://schemas.microsoft.com/office/drawing/2014/main" val="2613465853"/>
                    </a:ext>
                  </a:extLst>
                </a:gridCol>
                <a:gridCol w="658368">
                  <a:extLst>
                    <a:ext uri="{9D8B030D-6E8A-4147-A177-3AD203B41FA5}">
                      <a16:colId xmlns:a16="http://schemas.microsoft.com/office/drawing/2014/main" val="1590517791"/>
                    </a:ext>
                  </a:extLst>
                </a:gridCol>
                <a:gridCol w="658368">
                  <a:extLst>
                    <a:ext uri="{9D8B030D-6E8A-4147-A177-3AD203B41FA5}">
                      <a16:colId xmlns:a16="http://schemas.microsoft.com/office/drawing/2014/main" val="9409493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4531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Pedro Puerta - 2017-08-09 15:28:31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595287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- 2017-08-09 20:20:32</a:t>
                      </a:r>
                      <a:r>
                        <a:rPr kumimoji="0" lang="es-ES" sz="1000" b="0" i="0" u="none" strike="noStrike" kern="1200" cap="none" spc="0" normalizeH="0" baseline="0" noProof="0">
                          <a:ln>
                            <a:noFill/>
                          </a:ln>
                          <a:solidFill>
                            <a:prstClr val="black"/>
                          </a:solidFill>
                          <a:effectLst/>
                          <a:uLnTx/>
                          <a:uFillTx/>
                          <a:latin typeface="+mn-lt"/>
                          <a:ea typeface="+mn-ea"/>
                          <a:cs typeface="+mn-cs"/>
                        </a:rPr>
                        <a:t>
#Ahora en el local de nuestro concejal Dani Amarilla junto a vecinos de Posadas.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80125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- 2017-08-16 17:38:49</a:t>
                      </a:r>
                      <a:r>
                        <a:rPr kumimoji="0" lang="es-ES" sz="1000" b="0" i="0" u="none" strike="noStrike" kern="1200" cap="none" spc="0" normalizeH="0" baseline="0" noProof="0">
                          <a:ln>
                            <a:noFill/>
                          </a:ln>
                          <a:solidFill>
                            <a:prstClr val="black"/>
                          </a:solidFill>
                          <a:effectLst/>
                          <a:uLnTx/>
                          <a:uFillTx/>
                          <a:latin typeface="+mn-lt"/>
                          <a:ea typeface="+mn-ea"/>
                          <a:cs typeface="+mn-cs"/>
                        </a:rPr>
                        <a:t>
#Ahora "El Parlamentario" x FM Universidad 98.7 Posadas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3704955"/>
                  </a:ext>
                </a:extLst>
              </a:tr>
            </a:tbl>
          </a:graphicData>
        </a:graphic>
      </p:graphicFrame>
      <p:sp>
        <p:nvSpPr>
          <p:cNvPr id="4" name="Text Placeholder 3">
            <a:extLst>
              <a:ext uri="{FF2B5EF4-FFF2-40B4-BE49-F238E27FC236}">
                <a16:creationId xmlns:a16="http://schemas.microsoft.com/office/drawing/2014/main" id="{F8187A72-1EB7-48EE-937A-2032AEDDCD0D}"/>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40362111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D7433A-2585-440E-87CF-26166DAB02E5}"/>
              </a:ext>
            </a:extLst>
          </p:cNvPr>
          <p:cNvSpPr>
            <a:spLocks noGrp="1"/>
          </p:cNvSpPr>
          <p:nvPr>
            <p:ph type="title"/>
          </p:nvPr>
        </p:nvSpPr>
        <p:spPr/>
        <p:txBody>
          <a:bodyPr/>
          <a:lstStyle/>
          <a:p>
            <a:r>
              <a:rPr lang="en-US"/>
              <a:t>Facebook Own Posts Table - 7 of 8</a:t>
            </a:r>
          </a:p>
        </p:txBody>
      </p:sp>
      <p:graphicFrame>
        <p:nvGraphicFramePr>
          <p:cNvPr id="5" name="Table Placeholder 4">
            <a:extLst>
              <a:ext uri="{FF2B5EF4-FFF2-40B4-BE49-F238E27FC236}">
                <a16:creationId xmlns:a16="http://schemas.microsoft.com/office/drawing/2014/main" id="{0F03C04C-BD09-4D6C-95B2-EFDB63EC20C5}"/>
              </a:ext>
            </a:extLst>
          </p:cNvPr>
          <p:cNvGraphicFramePr>
            <a:graphicFrameLocks noGrp="1"/>
          </p:cNvGraphicFramePr>
          <p:nvPr>
            <p:ph type="tbl" sz="quarter" idx="13"/>
            <p:extLst>
              <p:ext uri="{D42A27DB-BD31-4B8C-83A1-F6EECF244321}">
                <p14:modId xmlns:p14="http://schemas.microsoft.com/office/powerpoint/2010/main" val="1585998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243245033"/>
                    </a:ext>
                  </a:extLst>
                </a:gridCol>
                <a:gridCol w="658368">
                  <a:extLst>
                    <a:ext uri="{9D8B030D-6E8A-4147-A177-3AD203B41FA5}">
                      <a16:colId xmlns:a16="http://schemas.microsoft.com/office/drawing/2014/main" val="2125263321"/>
                    </a:ext>
                  </a:extLst>
                </a:gridCol>
                <a:gridCol w="658368">
                  <a:extLst>
                    <a:ext uri="{9D8B030D-6E8A-4147-A177-3AD203B41FA5}">
                      <a16:colId xmlns:a16="http://schemas.microsoft.com/office/drawing/2014/main" val="4077646296"/>
                    </a:ext>
                  </a:extLst>
                </a:gridCol>
                <a:gridCol w="658368">
                  <a:extLst>
                    <a:ext uri="{9D8B030D-6E8A-4147-A177-3AD203B41FA5}">
                      <a16:colId xmlns:a16="http://schemas.microsoft.com/office/drawing/2014/main" val="1494076052"/>
                    </a:ext>
                  </a:extLst>
                </a:gridCol>
                <a:gridCol w="658368">
                  <a:extLst>
                    <a:ext uri="{9D8B030D-6E8A-4147-A177-3AD203B41FA5}">
                      <a16:colId xmlns:a16="http://schemas.microsoft.com/office/drawing/2014/main" val="2630077559"/>
                    </a:ext>
                  </a:extLst>
                </a:gridCol>
                <a:gridCol w="658368">
                  <a:extLst>
                    <a:ext uri="{9D8B030D-6E8A-4147-A177-3AD203B41FA5}">
                      <a16:colId xmlns:a16="http://schemas.microsoft.com/office/drawing/2014/main" val="3929185669"/>
                    </a:ext>
                  </a:extLst>
                </a:gridCol>
                <a:gridCol w="658368">
                  <a:extLst>
                    <a:ext uri="{9D8B030D-6E8A-4147-A177-3AD203B41FA5}">
                      <a16:colId xmlns:a16="http://schemas.microsoft.com/office/drawing/2014/main" val="933086927"/>
                    </a:ext>
                  </a:extLst>
                </a:gridCol>
                <a:gridCol w="658368">
                  <a:extLst>
                    <a:ext uri="{9D8B030D-6E8A-4147-A177-3AD203B41FA5}">
                      <a16:colId xmlns:a16="http://schemas.microsoft.com/office/drawing/2014/main" val="42280199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122530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- 2017-08-23 17:33:34</a:t>
                      </a:r>
                      <a:r>
                        <a:rPr kumimoji="0" lang="es-ES" sz="1000" b="0" i="0" u="none" strike="noStrike" kern="1200" cap="none" spc="0" normalizeH="0" baseline="0" noProof="0">
                          <a:ln>
                            <a:noFill/>
                          </a:ln>
                          <a:solidFill>
                            <a:prstClr val="black"/>
                          </a:solidFill>
                          <a:effectLst/>
                          <a:uLnTx/>
                          <a:uFillTx/>
                          <a:latin typeface="+mn-lt"/>
                          <a:ea typeface="+mn-ea"/>
                          <a:cs typeface="+mn-cs"/>
                        </a:rPr>
                        <a:t>
Hola amig@s quiero compartir con ustedes la nota publicada en misionesonline.net el pasado Domingo. Estuve en Radio Libertad Misiones junto a Gastón Caballero Concejal - UP.
----- 
#ACTIVARMISIONES
El candidato a diputado nacional por el espacio Unión Popular, manifestó que su trabajo es el inicio de una construcción a largo plazo. “Esto es el inicio, más allá de lo que pase en octubre”, sostuvo. Criticó además a la vieja forma de hacer política “de los que solo están obsesionados con los cargos”.
El candidato a diputado nacional visitó los estudios de Radio Libertad con el concejal de Apóstoles, Gastón Caballero, quien fue candidato en el 2015.
Pedro Puerta hizo un análisis del voto de la gente en las Paso, donde pasaron muchos jóvenes que ahora compiten para llegar al congreso. Consideró que el electorado “esta pichado de los políticos que están obsesionados con el cargo…se junta cualquier cosa con cualquier cosa con tal de tener los cargos y después en la práctica no logran el ob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32709197"/>
                  </a:ext>
                </a:extLst>
              </a:tr>
            </a:tbl>
          </a:graphicData>
        </a:graphic>
      </p:graphicFrame>
      <p:sp>
        <p:nvSpPr>
          <p:cNvPr id="4" name="Text Placeholder 3">
            <a:extLst>
              <a:ext uri="{FF2B5EF4-FFF2-40B4-BE49-F238E27FC236}">
                <a16:creationId xmlns:a16="http://schemas.microsoft.com/office/drawing/2014/main" id="{C3783F1C-A6C0-4D66-854A-935CFA845936}"/>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223854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62350-598C-4407-890D-322C04B958C2}"/>
              </a:ext>
            </a:extLst>
          </p:cNvPr>
          <p:cNvSpPr>
            <a:spLocks noGrp="1"/>
          </p:cNvSpPr>
          <p:nvPr>
            <p:ph type="title"/>
          </p:nvPr>
        </p:nvSpPr>
        <p:spPr/>
        <p:txBody>
          <a:bodyPr/>
          <a:lstStyle/>
          <a:p>
            <a:r>
              <a:rPr lang="en-US"/>
              <a:t>Facebook Own Posts Table - 8 of 8</a:t>
            </a:r>
          </a:p>
        </p:txBody>
      </p:sp>
      <p:graphicFrame>
        <p:nvGraphicFramePr>
          <p:cNvPr id="5" name="Table Placeholder 4">
            <a:extLst>
              <a:ext uri="{FF2B5EF4-FFF2-40B4-BE49-F238E27FC236}">
                <a16:creationId xmlns:a16="http://schemas.microsoft.com/office/drawing/2014/main" id="{E8C71901-9D70-439F-B8BE-8260AC76BA3C}"/>
              </a:ext>
            </a:extLst>
          </p:cNvPr>
          <p:cNvGraphicFramePr>
            <a:graphicFrameLocks noGrp="1"/>
          </p:cNvGraphicFramePr>
          <p:nvPr>
            <p:ph type="tbl" sz="quarter" idx="13"/>
            <p:extLst>
              <p:ext uri="{D42A27DB-BD31-4B8C-83A1-F6EECF244321}">
                <p14:modId xmlns:p14="http://schemas.microsoft.com/office/powerpoint/2010/main" val="302527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5449021"/>
                    </a:ext>
                  </a:extLst>
                </a:gridCol>
                <a:gridCol w="658368">
                  <a:extLst>
                    <a:ext uri="{9D8B030D-6E8A-4147-A177-3AD203B41FA5}">
                      <a16:colId xmlns:a16="http://schemas.microsoft.com/office/drawing/2014/main" val="2598144947"/>
                    </a:ext>
                  </a:extLst>
                </a:gridCol>
                <a:gridCol w="658368">
                  <a:extLst>
                    <a:ext uri="{9D8B030D-6E8A-4147-A177-3AD203B41FA5}">
                      <a16:colId xmlns:a16="http://schemas.microsoft.com/office/drawing/2014/main" val="3573866989"/>
                    </a:ext>
                  </a:extLst>
                </a:gridCol>
                <a:gridCol w="658368">
                  <a:extLst>
                    <a:ext uri="{9D8B030D-6E8A-4147-A177-3AD203B41FA5}">
                      <a16:colId xmlns:a16="http://schemas.microsoft.com/office/drawing/2014/main" val="1477289898"/>
                    </a:ext>
                  </a:extLst>
                </a:gridCol>
                <a:gridCol w="658368">
                  <a:extLst>
                    <a:ext uri="{9D8B030D-6E8A-4147-A177-3AD203B41FA5}">
                      <a16:colId xmlns:a16="http://schemas.microsoft.com/office/drawing/2014/main" val="3338249350"/>
                    </a:ext>
                  </a:extLst>
                </a:gridCol>
                <a:gridCol w="658368">
                  <a:extLst>
                    <a:ext uri="{9D8B030D-6E8A-4147-A177-3AD203B41FA5}">
                      <a16:colId xmlns:a16="http://schemas.microsoft.com/office/drawing/2014/main" val="3124433399"/>
                    </a:ext>
                  </a:extLst>
                </a:gridCol>
                <a:gridCol w="658368">
                  <a:extLst>
                    <a:ext uri="{9D8B030D-6E8A-4147-A177-3AD203B41FA5}">
                      <a16:colId xmlns:a16="http://schemas.microsoft.com/office/drawing/2014/main" val="3829827289"/>
                    </a:ext>
                  </a:extLst>
                </a:gridCol>
                <a:gridCol w="658368">
                  <a:extLst>
                    <a:ext uri="{9D8B030D-6E8A-4147-A177-3AD203B41FA5}">
                      <a16:colId xmlns:a16="http://schemas.microsoft.com/office/drawing/2014/main" val="2811920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8762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- 2017-08-10 08:53:33</a:t>
                      </a:r>
                      <a:r>
                        <a:rPr kumimoji="0" lang="es-ES" sz="1000" b="0" i="0" u="none" strike="noStrike" kern="1200" cap="none" spc="0" normalizeH="0" baseline="0" noProof="0">
                          <a:ln>
                            <a:noFill/>
                          </a:ln>
                          <a:solidFill>
                            <a:prstClr val="black"/>
                          </a:solidFill>
                          <a:effectLst/>
                          <a:uLnTx/>
                          <a:uFillTx/>
                          <a:latin typeface="+mn-lt"/>
                          <a:ea typeface="+mn-ea"/>
                          <a:cs typeface="+mn-cs"/>
                        </a:rPr>
                        <a:t>
En la mañana de hoy, vistamos en su oficina a nuestro concejal de Apóstoles   Gastón Caballero con quien charlamos de su labor legislativa dentro del recinto y con los vecinos. 
Hasta pudimos apreciar la hermosa vista a la ciudad desde la ventana de su despacho.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796323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- 2017-07-31 11:07:42</a:t>
                      </a:r>
                      <a:r>
                        <a:rPr kumimoji="0" lang="es-ES" sz="1000" b="0" i="0" u="none" strike="noStrike" kern="1200" cap="none" spc="0" normalizeH="0" baseline="0" noProof="0">
                          <a:ln>
                            <a:noFill/>
                          </a:ln>
                          <a:solidFill>
                            <a:prstClr val="black"/>
                          </a:solidFill>
                          <a:effectLst/>
                          <a:uLnTx/>
                          <a:uFillTx/>
                          <a:latin typeface="+mn-lt"/>
                          <a:ea typeface="+mn-ea"/>
                          <a:cs typeface="+mn-cs"/>
                        </a:rPr>
                        <a:t>
#Ahora "Siempre Juntos x Radio Mas 103.3 FM"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93300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Pedro Puerta - 2017-08-17 09:57:11</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59691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Pedro Puerta - 2017-08-16 21:14:58</a:t>
                      </a:r>
                      <a:r>
                        <a:rPr kumimoji="0" lang="es-ES" sz="1000" b="0" i="0" u="none" strike="noStrike" kern="1200" cap="none" spc="0" normalizeH="0" baseline="0" noProof="0">
                          <a:ln>
                            <a:noFill/>
                          </a:ln>
                          <a:solidFill>
                            <a:prstClr val="black"/>
                          </a:solidFill>
                          <a:effectLst/>
                          <a:uLnTx/>
                          <a:uFillTx/>
                          <a:latin typeface="+mn-lt"/>
                          <a:ea typeface="+mn-ea"/>
                          <a:cs typeface="+mn-cs"/>
                        </a:rPr>
                        <a:t>
#Ahora "La otra campana" x la pantalla de Misiones Cuatro
#ActivarMisiones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19002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Pedro Puerta - 2017-07-30 10:17:57</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876445238"/>
                  </a:ext>
                </a:extLst>
              </a:tr>
            </a:tbl>
          </a:graphicData>
        </a:graphic>
      </p:graphicFrame>
      <p:sp>
        <p:nvSpPr>
          <p:cNvPr id="4" name="Text Placeholder 3">
            <a:extLst>
              <a:ext uri="{FF2B5EF4-FFF2-40B4-BE49-F238E27FC236}">
                <a16:creationId xmlns:a16="http://schemas.microsoft.com/office/drawing/2014/main" id="{75D3B5A3-D28B-44DF-B3DF-431AE42AE4AC}"/>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2122434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DC3F35-73A3-4127-B15E-EE004AF369EC}"/>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789A0A16-52D2-4DF1-8B21-05B7D1D989F2}"/>
              </a:ext>
            </a:extLst>
          </p:cNvPr>
          <p:cNvGraphicFramePr>
            <a:graphicFrameLocks noGrp="1"/>
          </p:cNvGraphicFramePr>
          <p:nvPr>
            <p:ph type="chart" sz="quarter" idx="13"/>
            <p:extLst>
              <p:ext uri="{D42A27DB-BD31-4B8C-83A1-F6EECF244321}">
                <p14:modId xmlns:p14="http://schemas.microsoft.com/office/powerpoint/2010/main" val="12541227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1A2ED2-E6E2-4CF8-804B-D95698E5C4D6}"/>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A9CF0AC9-6E12-4A6E-9B8B-BA87C6D72FC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4726330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99A694-C9D2-4996-8A3F-F5622D4EC278}"/>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FA8F9E24-DBD5-4940-AB3A-289F4F419D63}"/>
              </a:ext>
            </a:extLst>
          </p:cNvPr>
          <p:cNvGraphicFramePr>
            <a:graphicFrameLocks noGrp="1"/>
          </p:cNvGraphicFramePr>
          <p:nvPr>
            <p:ph type="chart" sz="quarter" idx="13"/>
            <p:extLst>
              <p:ext uri="{D42A27DB-BD31-4B8C-83A1-F6EECF244321}">
                <p14:modId xmlns:p14="http://schemas.microsoft.com/office/powerpoint/2010/main" val="106075185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D9FC1C7-1F01-41C8-A5CE-785D907DB542}"/>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1BCBEE7E-2EB3-4E56-A343-C4E236B54B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4218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93AFB-15AB-439C-ADC3-A7A3D786C59F}"/>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9FFE4808-DD9C-42D2-92FC-FED1F54E8D64}"/>
              </a:ext>
            </a:extLst>
          </p:cNvPr>
          <p:cNvGraphicFramePr>
            <a:graphicFrameLocks noGrp="1"/>
          </p:cNvGraphicFramePr>
          <p:nvPr>
            <p:ph type="chart" sz="quarter" idx="13"/>
            <p:extLst>
              <p:ext uri="{D42A27DB-BD31-4B8C-83A1-F6EECF244321}">
                <p14:modId xmlns:p14="http://schemas.microsoft.com/office/powerpoint/2010/main" val="14858174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394AA4-725A-4F11-BE6F-684117837EAD}"/>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E2F7DA09-1A56-498D-A3AD-B4CCBD9808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060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63D6E-C85B-4B6F-A03D-2B932656B525}"/>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6918F83D-7145-444A-B6E9-8AF6EF52CFFF}"/>
              </a:ext>
            </a:extLst>
          </p:cNvPr>
          <p:cNvGraphicFramePr>
            <a:graphicFrameLocks noGrp="1"/>
          </p:cNvGraphicFramePr>
          <p:nvPr>
            <p:ph type="chart" sz="quarter" idx="13"/>
            <p:extLst>
              <p:ext uri="{D42A27DB-BD31-4B8C-83A1-F6EECF244321}">
                <p14:modId xmlns:p14="http://schemas.microsoft.com/office/powerpoint/2010/main" val="16776658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ED3072F-EFD0-4028-9CBC-6F8BF56D5B07}"/>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75F1AC22-6222-47D3-95B1-D81AF52A5A0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502300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F2EC9-AD62-41D2-9201-B307BCD6712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3D7AAAFB-011B-438A-8AF1-32047A86B0FA}"/>
              </a:ext>
            </a:extLst>
          </p:cNvPr>
          <p:cNvGraphicFramePr>
            <a:graphicFrameLocks noGrp="1"/>
          </p:cNvGraphicFramePr>
          <p:nvPr>
            <p:ph type="chart" sz="quarter" idx="13"/>
            <p:extLst>
              <p:ext uri="{D42A27DB-BD31-4B8C-83A1-F6EECF244321}">
                <p14:modId xmlns:p14="http://schemas.microsoft.com/office/powerpoint/2010/main" val="25865869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7727BF-121E-4598-977B-859B63B2E826}"/>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712F3A7D-934E-4865-8C22-5B563C022B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31816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101001-178B-4C2D-8A79-9CE7CEB037E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C61A73B5-12E6-40C5-B368-38FB918F653F}"/>
              </a:ext>
            </a:extLst>
          </p:cNvPr>
          <p:cNvGraphicFramePr>
            <a:graphicFrameLocks noGrp="1"/>
          </p:cNvGraphicFramePr>
          <p:nvPr>
            <p:ph type="chart" sz="quarter" idx="13"/>
            <p:extLst>
              <p:ext uri="{D42A27DB-BD31-4B8C-83A1-F6EECF244321}">
                <p14:modId xmlns:p14="http://schemas.microsoft.com/office/powerpoint/2010/main" val="176636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059DAD1-FC93-4FFA-B961-8B8704FD233A}"/>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DB0481E7-0175-415F-93E9-B1D61F8EB20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11622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0166C-BCDB-427E-A4F3-A440376413A8}"/>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E42FC503-E8C9-41AC-B9C3-4CF45ED88DE3}"/>
              </a:ext>
            </a:extLst>
          </p:cNvPr>
          <p:cNvGraphicFramePr>
            <a:graphicFrameLocks noGrp="1"/>
          </p:cNvGraphicFramePr>
          <p:nvPr>
            <p:ph type="chart" sz="quarter" idx="13"/>
            <p:extLst>
              <p:ext uri="{D42A27DB-BD31-4B8C-83A1-F6EECF244321}">
                <p14:modId xmlns:p14="http://schemas.microsoft.com/office/powerpoint/2010/main" val="25341248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F9F903F-3D7A-4652-A7FF-3BB35ECB52F1}"/>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370834CD-96DB-428E-BBA5-3345707BE3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43344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C798DC-00E2-4A0E-8BE7-443D698BE8E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C3B1D91D-F496-4DA3-BA82-0595551C8B9C}"/>
              </a:ext>
            </a:extLst>
          </p:cNvPr>
          <p:cNvGraphicFramePr>
            <a:graphicFrameLocks noGrp="1"/>
          </p:cNvGraphicFramePr>
          <p:nvPr>
            <p:ph type="chart" sz="quarter" idx="13"/>
            <p:extLst>
              <p:ext uri="{D42A27DB-BD31-4B8C-83A1-F6EECF244321}">
                <p14:modId xmlns:p14="http://schemas.microsoft.com/office/powerpoint/2010/main" val="4136232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63657C-467F-41B8-8BF4-B2BE559BB8CC}"/>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F61F3ADB-A77F-46CC-8DB8-D05CC3DF614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78333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240984-42EC-4BA8-A23D-A3D881FA1742}"/>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A07E4393-041E-41E3-B4BC-C59FD52DEDD9}"/>
              </a:ext>
            </a:extLst>
          </p:cNvPr>
          <p:cNvGraphicFramePr>
            <a:graphicFrameLocks noGrp="1"/>
          </p:cNvGraphicFramePr>
          <p:nvPr>
            <p:ph type="tbl" sz="quarter" idx="13"/>
            <p:extLst>
              <p:ext uri="{D42A27DB-BD31-4B8C-83A1-F6EECF244321}">
                <p14:modId xmlns:p14="http://schemas.microsoft.com/office/powerpoint/2010/main" val="264617365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25204692"/>
                    </a:ext>
                  </a:extLst>
                </a:gridCol>
                <a:gridCol w="2468880">
                  <a:extLst>
                    <a:ext uri="{9D8B030D-6E8A-4147-A177-3AD203B41FA5}">
                      <a16:colId xmlns:a16="http://schemas.microsoft.com/office/drawing/2014/main" val="2070715874"/>
                    </a:ext>
                  </a:extLst>
                </a:gridCol>
                <a:gridCol w="822960">
                  <a:extLst>
                    <a:ext uri="{9D8B030D-6E8A-4147-A177-3AD203B41FA5}">
                      <a16:colId xmlns:a16="http://schemas.microsoft.com/office/drawing/2014/main" val="2481449101"/>
                    </a:ext>
                  </a:extLst>
                </a:gridCol>
                <a:gridCol w="822960">
                  <a:extLst>
                    <a:ext uri="{9D8B030D-6E8A-4147-A177-3AD203B41FA5}">
                      <a16:colId xmlns:a16="http://schemas.microsoft.com/office/drawing/2014/main" val="1677165595"/>
                    </a:ext>
                  </a:extLst>
                </a:gridCol>
                <a:gridCol w="822960">
                  <a:extLst>
                    <a:ext uri="{9D8B030D-6E8A-4147-A177-3AD203B41FA5}">
                      <a16:colId xmlns:a16="http://schemas.microsoft.com/office/drawing/2014/main" val="4491210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28967096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Amarilla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extLst>
                  <a:ext uri="{0D108BD9-81ED-4DB2-BD59-A6C34878D82A}">
                    <a16:rowId xmlns:a16="http://schemas.microsoft.com/office/drawing/2014/main" val="1480602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Vidaña Esperanza Vidaña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3293571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Gigi Gimenez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129080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Miguelito Fleita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extLst>
                  <a:ext uri="{0D108BD9-81ED-4DB2-BD59-A6C34878D82A}">
                    <a16:rowId xmlns:a16="http://schemas.microsoft.com/office/drawing/2014/main" val="466336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Oyuki Oyuki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2622485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Diego Gonsalves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extLst>
                  <a:ext uri="{0D108BD9-81ED-4DB2-BD59-A6C34878D82A}">
                    <a16:rowId xmlns:a16="http://schemas.microsoft.com/office/drawing/2014/main" val="400600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Andrea Kreibich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2330706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Gabriela Taborda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34546903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Maria Emilia Lagutt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7569618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Gustavo Galarza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extLst>
                  <a:ext uri="{0D108BD9-81ED-4DB2-BD59-A6C34878D82A}">
                    <a16:rowId xmlns:a16="http://schemas.microsoft.com/office/drawing/2014/main" val="4013857608"/>
                  </a:ext>
                </a:extLst>
              </a:tr>
            </a:tbl>
          </a:graphicData>
        </a:graphic>
      </p:graphicFrame>
      <p:sp>
        <p:nvSpPr>
          <p:cNvPr id="4" name="Text Placeholder 3">
            <a:extLst>
              <a:ext uri="{FF2B5EF4-FFF2-40B4-BE49-F238E27FC236}">
                <a16:creationId xmlns:a16="http://schemas.microsoft.com/office/drawing/2014/main" id="{6B0C9D6C-B699-4AB2-8184-40C342577D3D}"/>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38122492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E752-B592-4396-9611-99EC689D160F}"/>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0BD24244-E437-4883-A8CF-9AA089F59830}"/>
              </a:ext>
            </a:extLst>
          </p:cNvPr>
          <p:cNvGraphicFramePr>
            <a:graphicFrameLocks noGrp="1"/>
          </p:cNvGraphicFramePr>
          <p:nvPr>
            <p:ph type="tbl" sz="quarter" idx="13"/>
            <p:extLst>
              <p:ext uri="{D42A27DB-BD31-4B8C-83A1-F6EECF244321}">
                <p14:modId xmlns:p14="http://schemas.microsoft.com/office/powerpoint/2010/main" val="1088694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945269885"/>
                    </a:ext>
                  </a:extLst>
                </a:gridCol>
                <a:gridCol w="2468880">
                  <a:extLst>
                    <a:ext uri="{9D8B030D-6E8A-4147-A177-3AD203B41FA5}">
                      <a16:colId xmlns:a16="http://schemas.microsoft.com/office/drawing/2014/main" val="4262063821"/>
                    </a:ext>
                  </a:extLst>
                </a:gridCol>
                <a:gridCol w="822960">
                  <a:extLst>
                    <a:ext uri="{9D8B030D-6E8A-4147-A177-3AD203B41FA5}">
                      <a16:colId xmlns:a16="http://schemas.microsoft.com/office/drawing/2014/main" val="1054340388"/>
                    </a:ext>
                  </a:extLst>
                </a:gridCol>
                <a:gridCol w="822960">
                  <a:extLst>
                    <a:ext uri="{9D8B030D-6E8A-4147-A177-3AD203B41FA5}">
                      <a16:colId xmlns:a16="http://schemas.microsoft.com/office/drawing/2014/main" val="658482851"/>
                    </a:ext>
                  </a:extLst>
                </a:gridCol>
                <a:gridCol w="822960">
                  <a:extLst>
                    <a:ext uri="{9D8B030D-6E8A-4147-A177-3AD203B41FA5}">
                      <a16:colId xmlns:a16="http://schemas.microsoft.com/office/drawing/2014/main" val="2978446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114673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Luis Spasiuk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3077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Solee Brestolli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614056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Asur Transacciones Alberdtt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21900844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Roberto Piedrabuena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extLst>
                  <a:ext uri="{0D108BD9-81ED-4DB2-BD59-A6C34878D82A}">
                    <a16:rowId xmlns:a16="http://schemas.microsoft.com/office/drawing/2014/main" val="34386762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Rocio Maidana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Pedro Puerta (14)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84565219"/>
                  </a:ext>
                </a:extLst>
              </a:tr>
            </a:tbl>
          </a:graphicData>
        </a:graphic>
      </p:graphicFrame>
      <p:sp>
        <p:nvSpPr>
          <p:cNvPr id="4" name="Text Placeholder 3">
            <a:extLst>
              <a:ext uri="{FF2B5EF4-FFF2-40B4-BE49-F238E27FC236}">
                <a16:creationId xmlns:a16="http://schemas.microsoft.com/office/drawing/2014/main" id="{4DF1858E-CEB3-41B8-84A1-0EF5DAD6C6CE}"/>
              </a:ext>
            </a:extLst>
          </p:cNvPr>
          <p:cNvSpPr>
            <a:spLocks noGrp="1"/>
          </p:cNvSpPr>
          <p:nvPr>
            <p:ph type="body" sz="quarter" idx="14"/>
          </p:nvPr>
        </p:nvSpPr>
        <p:spPr/>
        <p:txBody>
          <a:bodyPr/>
          <a:lstStyle/>
          <a:p>
            <a:r>
              <a:rPr lang="en-US"/>
              <a:t>07/28/2017 - 08/27/2017</a:t>
            </a:r>
          </a:p>
        </p:txBody>
      </p:sp>
    </p:spTree>
    <p:extLst>
      <p:ext uri="{BB962C8B-B14F-4D97-AF65-F5344CB8AC3E}">
        <p14:creationId xmlns:p14="http://schemas.microsoft.com/office/powerpoint/2010/main" val="11753254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033B9-AA38-43B5-A040-C46D2B06CE6C}"/>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DC52926-C110-471F-9D14-8C5865DED88A}"/>
              </a:ext>
            </a:extLst>
          </p:cNvPr>
          <p:cNvGraphicFramePr>
            <a:graphicFrameLocks noGrp="1"/>
          </p:cNvGraphicFramePr>
          <p:nvPr>
            <p:ph type="chart" sz="quarter" idx="13"/>
            <p:extLst>
              <p:ext uri="{D42A27DB-BD31-4B8C-83A1-F6EECF244321}">
                <p14:modId xmlns:p14="http://schemas.microsoft.com/office/powerpoint/2010/main" val="21096117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82528C-119A-4128-BD85-F541E99868AB}"/>
              </a:ext>
            </a:extLst>
          </p:cNvPr>
          <p:cNvSpPr>
            <a:spLocks noGrp="1"/>
          </p:cNvSpPr>
          <p:nvPr>
            <p:ph type="body" sz="quarter" idx="14"/>
          </p:nvPr>
        </p:nvSpPr>
        <p:spPr/>
        <p:txBody>
          <a:bodyPr/>
          <a:lstStyle/>
          <a:p>
            <a:r>
              <a:rPr lang="en-US"/>
              <a:t>07/28/2017 - 08/27/2017</a:t>
            </a:r>
          </a:p>
        </p:txBody>
      </p:sp>
      <p:sp>
        <p:nvSpPr>
          <p:cNvPr id="5" name="Footer Placeholder 4">
            <a:extLst>
              <a:ext uri="{FF2B5EF4-FFF2-40B4-BE49-F238E27FC236}">
                <a16:creationId xmlns:a16="http://schemas.microsoft.com/office/drawing/2014/main" id="{63F13076-6F42-4283-8D8F-7642F45D4B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368078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894</Words>
  <Application>Microsoft Office PowerPoint</Application>
  <PresentationFormat>On-screen Show (4:3)</PresentationFormat>
  <Paragraphs>435</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8</vt:lpstr>
      <vt:lpstr>Facebook Own Posts Table - 2 of 8</vt:lpstr>
      <vt:lpstr>Facebook Own Posts Table - 3 of 8</vt:lpstr>
      <vt:lpstr>Facebook Own Posts Table - 4 of 8</vt:lpstr>
      <vt:lpstr>Facebook Own Posts Table - 5 of 8</vt:lpstr>
      <vt:lpstr>Facebook Own Posts Table - 6 of 8</vt:lpstr>
      <vt:lpstr>Facebook Own Posts Table - 7 of 8</vt:lpstr>
      <vt:lpstr>Facebook Own Posts Table - 8 of 8</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2017-08-28T18:26:06Z</dcterms:created>
  <dcterms:modified xsi:type="dcterms:W3CDTF">2017-08-28T18:26:59Z</dcterms:modified>
</cp:coreProperties>
</file>