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8977</c:v>
                </c:pt>
                <c:pt idx="1">
                  <c:v>9133</c:v>
                </c:pt>
                <c:pt idx="2">
                  <c:v>9260</c:v>
                </c:pt>
                <c:pt idx="3">
                  <c:v>9347</c:v>
                </c:pt>
                <c:pt idx="4">
                  <c:v>9453</c:v>
                </c:pt>
                <c:pt idx="5">
                  <c:v>9620</c:v>
                </c:pt>
                <c:pt idx="6">
                  <c:v>9642</c:v>
                </c:pt>
                <c:pt idx="7">
                  <c:v>9648</c:v>
                </c:pt>
                <c:pt idx="8">
                  <c:v>9676</c:v>
                </c:pt>
                <c:pt idx="9">
                  <c:v>9706</c:v>
                </c:pt>
                <c:pt idx="10">
                  <c:v>9746</c:v>
                </c:pt>
                <c:pt idx="11">
                  <c:v>9760</c:v>
                </c:pt>
                <c:pt idx="12">
                  <c:v>9788</c:v>
                </c:pt>
                <c:pt idx="13">
                  <c:v>9876</c:v>
                </c:pt>
                <c:pt idx="14">
                  <c:v>9912</c:v>
                </c:pt>
                <c:pt idx="15">
                  <c:v>9918</c:v>
                </c:pt>
                <c:pt idx="16">
                  <c:v>9929</c:v>
                </c:pt>
                <c:pt idx="17">
                  <c:v>9937</c:v>
                </c:pt>
                <c:pt idx="18">
                  <c:v>9948</c:v>
                </c:pt>
                <c:pt idx="19">
                  <c:v>9956</c:v>
                </c:pt>
                <c:pt idx="20">
                  <c:v>9958</c:v>
                </c:pt>
                <c:pt idx="21">
                  <c:v>9962</c:v>
                </c:pt>
                <c:pt idx="22">
                  <c:v>9964</c:v>
                </c:pt>
                <c:pt idx="23">
                  <c:v>9966</c:v>
                </c:pt>
                <c:pt idx="24">
                  <c:v>9966</c:v>
                </c:pt>
                <c:pt idx="25">
                  <c:v>9969</c:v>
                </c:pt>
                <c:pt idx="26">
                  <c:v>9971</c:v>
                </c:pt>
                <c:pt idx="27">
                  <c:v>9972</c:v>
                </c:pt>
                <c:pt idx="28">
                  <c:v>9978</c:v>
                </c:pt>
                <c:pt idx="29">
                  <c:v>9976</c:v>
                </c:pt>
                <c:pt idx="30">
                  <c:v>9977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19-41C1-8656-C9D82336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496792"/>
        <c:axId val="254497120"/>
      </c:lineChart>
      <c:dateAx>
        <c:axId val="25449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97120"/>
        <c:crosses val="autoZero"/>
        <c:auto val="1"/>
        <c:lblOffset val="100"/>
        <c:baseTimeUnit val="days"/>
      </c:dateAx>
      <c:valAx>
        <c:axId val="25449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C-468F-83F5-A3145232F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500072"/>
        <c:axId val="254492856"/>
      </c:radarChart>
      <c:catAx>
        <c:axId val="25450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92856"/>
        <c:crosses val="autoZero"/>
        <c:auto val="1"/>
        <c:lblAlgn val="ctr"/>
        <c:lblOffset val="100"/>
        <c:noMultiLvlLbl val="0"/>
      </c:catAx>
      <c:valAx>
        <c:axId val="25449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0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2.3633351739371</c:v>
                </c:pt>
                <c:pt idx="2">
                  <c:v>6.3832100913441003</c:v>
                </c:pt>
                <c:pt idx="3">
                  <c:v>1.7091260883585999</c:v>
                </c:pt>
                <c:pt idx="4">
                  <c:v>0</c:v>
                </c:pt>
                <c:pt idx="5">
                  <c:v>0.91233221476509996</c:v>
                </c:pt>
                <c:pt idx="6">
                  <c:v>0</c:v>
                </c:pt>
                <c:pt idx="7">
                  <c:v>13.706583722135999</c:v>
                </c:pt>
                <c:pt idx="8">
                  <c:v>1.138480645829</c:v>
                </c:pt>
                <c:pt idx="9">
                  <c:v>1.4652770611907999</c:v>
                </c:pt>
                <c:pt idx="10">
                  <c:v>1.799300843101</c:v>
                </c:pt>
                <c:pt idx="11">
                  <c:v>0.67671485696708999</c:v>
                </c:pt>
                <c:pt idx="12">
                  <c:v>33.568651524453003</c:v>
                </c:pt>
                <c:pt idx="13">
                  <c:v>1.9172091131000999</c:v>
                </c:pt>
                <c:pt idx="14">
                  <c:v>0.76814230846978004</c:v>
                </c:pt>
                <c:pt idx="15">
                  <c:v>0</c:v>
                </c:pt>
                <c:pt idx="16">
                  <c:v>3.7942154590346</c:v>
                </c:pt>
                <c:pt idx="17">
                  <c:v>8.2653780328198998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A9-4E02-87FB-418E2BAFD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20528"/>
        <c:axId val="303219872"/>
      </c:lineChart>
      <c:dateAx>
        <c:axId val="30322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9872"/>
        <c:crosses val="autoZero"/>
        <c:auto val="1"/>
        <c:lblOffset val="100"/>
        <c:baseTimeUnit val="days"/>
      </c:dateAx>
      <c:valAx>
        <c:axId val="30321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2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34</c:v>
                </c:pt>
                <c:pt idx="2">
                  <c:v>51</c:v>
                </c:pt>
                <c:pt idx="3">
                  <c:v>28</c:v>
                </c:pt>
                <c:pt idx="4">
                  <c:v>59</c:v>
                </c:pt>
                <c:pt idx="5">
                  <c:v>38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2-4C3E-9C50-8B4E98B9D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385904"/>
        <c:axId val="176128832"/>
      </c:barChart>
      <c:catAx>
        <c:axId val="25038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28832"/>
        <c:crosses val="autoZero"/>
        <c:auto val="1"/>
        <c:lblAlgn val="ctr"/>
        <c:lblOffset val="100"/>
        <c:noMultiLvlLbl val="0"/>
      </c:catAx>
      <c:valAx>
        <c:axId val="17612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8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242</c:v>
                </c:pt>
                <c:pt idx="1">
                  <c:v>156</c:v>
                </c:pt>
                <c:pt idx="2">
                  <c:v>127</c:v>
                </c:pt>
                <c:pt idx="3">
                  <c:v>87</c:v>
                </c:pt>
                <c:pt idx="4">
                  <c:v>106</c:v>
                </c:pt>
                <c:pt idx="5">
                  <c:v>167</c:v>
                </c:pt>
                <c:pt idx="6">
                  <c:v>22</c:v>
                </c:pt>
                <c:pt idx="7">
                  <c:v>6</c:v>
                </c:pt>
                <c:pt idx="8">
                  <c:v>28</c:v>
                </c:pt>
                <c:pt idx="9">
                  <c:v>30</c:v>
                </c:pt>
                <c:pt idx="10">
                  <c:v>40</c:v>
                </c:pt>
                <c:pt idx="11">
                  <c:v>14</c:v>
                </c:pt>
                <c:pt idx="12">
                  <c:v>28</c:v>
                </c:pt>
                <c:pt idx="13">
                  <c:v>88</c:v>
                </c:pt>
                <c:pt idx="14">
                  <c:v>36</c:v>
                </c:pt>
                <c:pt idx="15">
                  <c:v>6</c:v>
                </c:pt>
                <c:pt idx="16">
                  <c:v>11</c:v>
                </c:pt>
                <c:pt idx="17">
                  <c:v>8</c:v>
                </c:pt>
                <c:pt idx="18">
                  <c:v>11</c:v>
                </c:pt>
                <c:pt idx="19">
                  <c:v>8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6</c:v>
                </c:pt>
                <c:pt idx="29">
                  <c:v>-2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3C-4871-8F1A-750C2846E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313472"/>
        <c:axId val="255313800"/>
      </c:lineChart>
      <c:dateAx>
        <c:axId val="25531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13800"/>
        <c:crosses val="autoZero"/>
        <c:auto val="1"/>
        <c:lblOffset val="100"/>
        <c:baseTimeUnit val="days"/>
      </c:dateAx>
      <c:valAx>
        <c:axId val="25531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1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0A-433F-B112-A209D5ADF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00280"/>
        <c:axId val="359497984"/>
      </c:lineChart>
      <c:dateAx>
        <c:axId val="359500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97984"/>
        <c:crosses val="autoZero"/>
        <c:auto val="1"/>
        <c:lblOffset val="100"/>
        <c:baseTimeUnit val="days"/>
      </c:dateAx>
      <c:valAx>
        <c:axId val="35949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73-4E5B-9AD7-5F848781A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00936"/>
        <c:axId val="359500608"/>
      </c:barChart>
      <c:catAx>
        <c:axId val="35950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0608"/>
        <c:crosses val="autoZero"/>
        <c:auto val="1"/>
        <c:lblAlgn val="ctr"/>
        <c:lblOffset val="100"/>
        <c:noMultiLvlLbl val="0"/>
      </c:catAx>
      <c:valAx>
        <c:axId val="35950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4.0624670254300002</c:v>
                </c:pt>
                <c:pt idx="1">
                  <c:v>0.69642291864514005</c:v>
                </c:pt>
                <c:pt idx="2">
                  <c:v>17.769336287855001</c:v>
                </c:pt>
                <c:pt idx="3">
                  <c:v>1.9890260631001</c:v>
                </c:pt>
                <c:pt idx="4">
                  <c:v>7.3757518201963004</c:v>
                </c:pt>
                <c:pt idx="5">
                  <c:v>1.7094017094017</c:v>
                </c:pt>
                <c:pt idx="6">
                  <c:v>3.9094650205760999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66-438A-B580-84F7A03C6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478632"/>
        <c:axId val="359477320"/>
      </c:barChart>
      <c:catAx>
        <c:axId val="35947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7320"/>
        <c:crosses val="autoZero"/>
        <c:auto val="1"/>
        <c:lblAlgn val="ctr"/>
        <c:lblOffset val="100"/>
        <c:noMultiLvlLbl val="0"/>
      </c:catAx>
      <c:valAx>
        <c:axId val="35947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8-4D27-9858-F22793348E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38-4D27-9858-F22793348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473056"/>
        <c:axId val="359473384"/>
      </c:barChart>
      <c:catAx>
        <c:axId val="35947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3384"/>
        <c:crosses val="autoZero"/>
        <c:auto val="1"/>
        <c:lblAlgn val="ctr"/>
        <c:lblOffset val="100"/>
        <c:noMultiLvlLbl val="0"/>
      </c:catAx>
      <c:valAx>
        <c:axId val="35947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1.3314870046867999</c:v>
                </c:pt>
                <c:pt idx="10">
                  <c:v>8.7452066467830996</c:v>
                </c:pt>
                <c:pt idx="11">
                  <c:v>3.7707711972731</c:v>
                </c:pt>
                <c:pt idx="12">
                  <c:v>0.94801874733702995</c:v>
                </c:pt>
                <c:pt idx="13">
                  <c:v>14.493679875018</c:v>
                </c:pt>
                <c:pt idx="14">
                  <c:v>0</c:v>
                </c:pt>
                <c:pt idx="15">
                  <c:v>0</c:v>
                </c:pt>
                <c:pt idx="16">
                  <c:v>27.471239880698999</c:v>
                </c:pt>
                <c:pt idx="17">
                  <c:v>0.92671495526203995</c:v>
                </c:pt>
                <c:pt idx="18">
                  <c:v>1.4167021729867999</c:v>
                </c:pt>
                <c:pt idx="19">
                  <c:v>1.3421389007243001</c:v>
                </c:pt>
                <c:pt idx="20">
                  <c:v>2.971878994461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AA-4A88-B9AA-30FCE79FF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470760"/>
        <c:axId val="359487160"/>
      </c:lineChart>
      <c:catAx>
        <c:axId val="35947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7160"/>
        <c:crosses val="autoZero"/>
        <c:auto val="1"/>
        <c:lblAlgn val="ctr"/>
        <c:lblOffset val="100"/>
        <c:noMultiLvlLbl val="0"/>
      </c:catAx>
      <c:valAx>
        <c:axId val="35948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67-4E5A-ABFE-2B092FCF2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483552"/>
        <c:axId val="359483224"/>
      </c:lineChart>
      <c:catAx>
        <c:axId val="35948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3224"/>
        <c:crosses val="autoZero"/>
        <c:auto val="1"/>
        <c:lblAlgn val="ctr"/>
        <c:lblOffset val="100"/>
        <c:noMultiLvlLbl val="0"/>
      </c:catAx>
      <c:valAx>
        <c:axId val="35948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1.8706302107905</c:v>
                </c:pt>
                <c:pt idx="3">
                  <c:v>0</c:v>
                </c:pt>
                <c:pt idx="4">
                  <c:v>9.0717454977217997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ED-4A04-94C3-F8E1B66E8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479944"/>
        <c:axId val="359480928"/>
      </c:barChart>
      <c:catAx>
        <c:axId val="35947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0928"/>
        <c:crosses val="autoZero"/>
        <c:auto val="1"/>
        <c:lblAlgn val="ctr"/>
        <c:lblOffset val="100"/>
        <c:noMultiLvlLbl val="0"/>
      </c:catAx>
      <c:valAx>
        <c:axId val="35948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7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1-4F95-9198-0E269FDD94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1-4F95-9198-0E269FDD94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1-4F95-9198-0E269FDD94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1-4F95-9198-0E269FDD94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1-4F95-9198-0E269FDD94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71-4F95-9198-0E269FDD94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71-4F95-9198-0E269FDD94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Humberto Schiavoni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971-4F95-9198-0E269FDD9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595504"/>
        <c:axId val="301595832"/>
      </c:barChart>
      <c:catAx>
        <c:axId val="30159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95832"/>
        <c:crosses val="autoZero"/>
        <c:auto val="1"/>
        <c:lblAlgn val="ctr"/>
        <c:lblOffset val="100"/>
        <c:noMultiLvlLbl val="0"/>
      </c:catAx>
      <c:valAx>
        <c:axId val="30159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9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Humberto Schiavoni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4-4C74-BD68-292EF6427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017288"/>
        <c:axId val="304022536"/>
      </c:barChart>
      <c:catAx>
        <c:axId val="30401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22536"/>
        <c:crosses val="autoZero"/>
        <c:auto val="1"/>
        <c:lblAlgn val="ctr"/>
        <c:lblOffset val="100"/>
        <c:noMultiLvlLbl val="0"/>
      </c:catAx>
      <c:valAx>
        <c:axId val="30402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1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585F6-12E5-4B72-AEC5-AB2564B25F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A93CD8-6647-437B-8257-C841C06F7F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0707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A9197-5AFD-427D-88B2-E3BB521BE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454A6-31E1-4E02-993B-32AE55DB7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184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7415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171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185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4161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6135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8146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3616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1590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0700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91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1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Humberto Schiavoni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0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B6A5F-6F3D-4303-BDF6-D19B55D2C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88064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C6F2D-A9CA-4F55-8420-B9C24B21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17B84A-7139-42C7-BF7B-6896C77B3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212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4DE51-943F-4969-8E7E-BE69201A9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14147-EEA2-4B1E-9483-8D9A4A2D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58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62CF-CEFD-4C56-93CA-35A134338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6EC745-2432-48EC-AB97-687DD4B69B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3333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6699F-A19B-43AF-B25F-6F5440E89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59BC2-93BC-4DD4-8B0B-50B26FD5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7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B721C-2C4E-4CCE-B9EA-2C4A70F1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4E9D6F-A57B-4C11-8CB1-70DE5C8F3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9610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D82BE-CD43-463C-9EA3-E7ADABC2E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D865-C4D1-499A-8018-989D34378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49193-E6B1-4695-88E9-0AF9276E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CC2EA3-6FE6-4C6C-90D5-DF162B4611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5191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AA1C1-6ED6-46D5-A1DB-33C3ACAB7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948C9-3892-44F1-A391-EBE54D29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9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22AB-C7FA-4481-BE1E-F6ACBEF6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34ED4-38E5-449C-A96B-97473EDD8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89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76FC9-677D-4B30-AFC9-18462139B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C8C23-D6E0-4E18-B6F2-649ECA7B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32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3743-D98F-410A-B345-22D80EF5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AC823-32C4-47FA-933D-8C7DAFBD9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396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649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850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397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975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25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07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455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661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- 2017-08-09 13:08:45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BOLETA DEL CAMBIO EN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81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- 2017-08-04 16:25:02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ACOMPAÑANOS CON TU VOTO PARA QUE MISIONES SEA PARTE DEL CAMBIO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1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- 2017-08-14 10:13:31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corazón, muchísimas gracias por el gran apoyo de ayer! Estamos emocionados, agradecidos y esperanzados. ¡Enorme abrazo 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64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- 2017-07-30 13:41:57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MÚSICA TODO ES MEJOR! TE SUENA ESTA CANCIÓN? 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0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- 2017-08-13 20:15:23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gracias a los fiscales que le pusieron y le siguen poniendo cuerpo y alma a este día!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9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- 2017-08-13 11:02:50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¡Votamos en familia!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6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- 2017-08-10 18:26:02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cambio se respira en cada corazón, en cada rostro, en cada sonrisa! Grandes los chicos!!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16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23F8D-1B6B-4BB5-8EF3-E2163A629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53032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A911-0742-4F09-BC75-081FA4E0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2477A-F842-4AF3-8568-D53DED7F3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989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29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656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08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235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147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097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169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81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- 2017-07-29 13:40:36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APOSTAMOS AL CAMBIO EN MISIONES
Somos muchos los que queremos un cambio en nuestra provincia. En cada timbreo me llevo la fuerza y el empuje que nos representa a los misioneros.
Sigamos #CambiandoJuntos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1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- 2017-08-07 18:07:18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¡VAMOS CON EL CAMBIO EN MISIONES!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7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- 2017-07-31 20:37:44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te reciben como en casa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1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- 2017-08-06 19:18:13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te preguntan por la campaña, y vos respondés con 2 palabras: alegria y equipo.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8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- 2017-08-10 09:58:25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¡VAMOS EL EQUIPO DEL CAMBIO EN MISIONES!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3969-3AC6-4A79-8649-EF7759B90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073790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AA5E-63CF-4383-B912-8937EE96F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0C6A0-DAFC-4D76-895A-960850B1A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154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3164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082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370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735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907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26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454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358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mis hijos les encanta mirar las fotos de mi infancia y las de su mamá, una y otra vez. Gracias a ellos recuperé esta momento en el que estoy con mi hermana Gabriela, que es la que me sigue, y con el juguete que me marcó hasta hoy: un autito a pedal con el que jugué hasta que se desarmó todo; tenía la insignia de Ford y desde ahí me hice fanático de los autos.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3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- 2017-08-05 19:25:13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TIMBREO EN POSADAS 🛎🏘
Escucharte es lo primero y lo más importante. Porque el verdadero protagonista de este cambio que impulsamos en Misiones sos vos.
Porque al equipo que está transformando la Argentina lo hacemos entre todos.
PD: Gracias a todos los vecinos por recibirnos!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3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- 2017-08-02 17:36:52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es el cambio? Te lo resumo acá, en una de las tantas fotos que nos sacamos juntos: estar, acompañar, hacer y nunca dejar de soñar.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27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AF8C3-3D59-492D-B510-4F432CA3F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245573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0730-7762-4305-BF70-5FE94B4A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D074E-4378-4096-9BB7-5EA9CC71F5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055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6773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240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385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132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62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10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502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30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6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- 2017-08-08 12:45:13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Siempre hay excusas para encontrarnos! Chipa y los secretos de una receta especial en Oberá.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4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- 2017-08-04 18:14:23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46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- 2017-08-11 18:04:57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SÍ QUIERO SER DONANTE 
Todos tenemos la oportunidad de ayudar a salvar vidas a través de la donación de órganos. En estas elecciones aprovechá y sumate para ser donante de órganos. Acercate a las mesas de inscripción en las escuelas habilitadas. También podés registrarte en el INCUCAI: https://sintra.incucai.gov.ar/donarweb/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13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61D1A-E09B-46A8-8788-485338FE0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243922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5FD4-1CD5-495E-A1AD-8AF94F709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90D91-087B-4518-A7AE-64DECF791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604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14A93-3717-4C1B-89DC-07DF89C10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58F3-1BDE-455F-AAB7-469FAAF4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80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44BE2-1A87-4572-A85A-7313008E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CB9C5C-BE0F-4F04-8B0E-71A10927C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362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86BDE-DEF6-43BB-8B5D-B0575ACBB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46F77-388D-4A94-AE95-DDDA4723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31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6DED-65D9-4915-A342-9C2436D8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16995-449B-4DBF-9DA4-513AE4E5F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195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355E9-8DF7-46FA-B39B-EA3E739BB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3B2C2-E693-4336-9EBB-A3200346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74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96FF7-AB26-4289-B79A-F9C21CF7E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4D7834-66B6-426B-9C33-A068CC9BFD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07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99135-7D47-467C-9144-DB2A08E91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EDBCE-FB79-4933-8469-E8E488E1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929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FBA8-CDF7-4ECA-88E5-78BFD695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DCC5FB-5645-44D2-A1B7-A926741C3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9627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C74BD-E8D0-42EE-A0BC-1BF67C0BC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EA6D5-3D7F-426D-9E41-C9BD99D7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4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61CF-FEF9-4A44-A115-7B72919B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0CA474-6E93-47D8-86D3-6875BFF76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1587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776A6-F092-4A94-BE09-9903EA42B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BB2FE-9A25-4DE9-B80A-C4BE498B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54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3C6F-D767-4949-8DF5-405B2C5A9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7D9B8-4EDE-4114-BA33-CD3B7D8F23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872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5D180-047D-45BD-84E4-82C3BFACA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04840-A2AA-42AE-B2DF-0ECAC34D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87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07FD7-6E31-4184-9446-C32365BC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97DF1-D003-4A7E-AFB3-2F99E4E344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441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B3AD6-0164-481A-A95B-497B34C80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7B5F6-12F8-4244-878E-82008319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42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57EB-036F-4525-A0C2-A10130FA5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E240D-3E89-4CC9-97A8-49CAF6C88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78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1755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1747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9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72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086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7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18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Estela Gaona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7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Armando Solari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Rubin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4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Rosana Brambila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0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Nuchi Solier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6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Reine Buchanan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4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Isabel Paniagua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7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Facundo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09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Elvira 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0571-EF1C-4405-9778-9FA15A3FB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797587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D914D-70C9-4FE1-AC81-D5B00E19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520C0-1541-483D-92B8-DE9D217175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322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87556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757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7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27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82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48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7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Maynu Cidade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87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Nida Paredez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Pocho Mattos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33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Gloria 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Humberto Schiavoni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72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B096A-F64F-4FF0-9475-43C4C6F12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2828947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A5BC-F713-4422-81A9-B03A16E5F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200D7-A315-45F9-B0DC-AC9F7FBF0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771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85F51-96E0-4B42-880D-89177A2A3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CF860-19D9-44F2-8C33-37A0BC537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32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695</Words>
  <Application>Microsoft Office PowerPoint</Application>
  <PresentationFormat>On-screen Show (4:3)</PresentationFormat>
  <Paragraphs>339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2017-08-28T17:46:25Z</dcterms:created>
  <dcterms:modified xsi:type="dcterms:W3CDTF">2017-08-28T17:47:15Z</dcterms:modified>
</cp:coreProperties>
</file>