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73-418A-9C9E-97DE17662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672144"/>
        <c:axId val="283674112"/>
      </c:radarChart>
      <c:catAx>
        <c:axId val="28367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74112"/>
        <c:crosses val="autoZero"/>
        <c:auto val="1"/>
        <c:lblAlgn val="ctr"/>
        <c:lblOffset val="100"/>
        <c:noMultiLvlLbl val="0"/>
      </c:catAx>
      <c:valAx>
        <c:axId val="28367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7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9056</c:v>
                </c:pt>
                <c:pt idx="1">
                  <c:v>9073</c:v>
                </c:pt>
                <c:pt idx="2">
                  <c:v>9086</c:v>
                </c:pt>
                <c:pt idx="3">
                  <c:v>9123</c:v>
                </c:pt>
                <c:pt idx="4">
                  <c:v>9150</c:v>
                </c:pt>
                <c:pt idx="5">
                  <c:v>9175</c:v>
                </c:pt>
                <c:pt idx="6">
                  <c:v>9206</c:v>
                </c:pt>
                <c:pt idx="7">
                  <c:v>9228</c:v>
                </c:pt>
                <c:pt idx="8">
                  <c:v>9234</c:v>
                </c:pt>
                <c:pt idx="9">
                  <c:v>9243</c:v>
                </c:pt>
                <c:pt idx="10">
                  <c:v>9266</c:v>
                </c:pt>
                <c:pt idx="11">
                  <c:v>9281</c:v>
                </c:pt>
                <c:pt idx="12">
                  <c:v>9301</c:v>
                </c:pt>
                <c:pt idx="13">
                  <c:v>9312</c:v>
                </c:pt>
                <c:pt idx="14">
                  <c:v>9330</c:v>
                </c:pt>
                <c:pt idx="15">
                  <c:v>9336</c:v>
                </c:pt>
                <c:pt idx="16">
                  <c:v>9342</c:v>
                </c:pt>
                <c:pt idx="17">
                  <c:v>9355</c:v>
                </c:pt>
                <c:pt idx="18">
                  <c:v>9361</c:v>
                </c:pt>
                <c:pt idx="19">
                  <c:v>9405</c:v>
                </c:pt>
                <c:pt idx="20">
                  <c:v>9438</c:v>
                </c:pt>
                <c:pt idx="21">
                  <c:v>9463</c:v>
                </c:pt>
                <c:pt idx="22">
                  <c:v>9476</c:v>
                </c:pt>
                <c:pt idx="23">
                  <c:v>9482</c:v>
                </c:pt>
                <c:pt idx="24">
                  <c:v>9507</c:v>
                </c:pt>
                <c:pt idx="25">
                  <c:v>9567</c:v>
                </c:pt>
                <c:pt idx="26">
                  <c:v>9580</c:v>
                </c:pt>
                <c:pt idx="27">
                  <c:v>9607</c:v>
                </c:pt>
                <c:pt idx="28">
                  <c:v>9611</c:v>
                </c:pt>
                <c:pt idx="29">
                  <c:v>9620</c:v>
                </c:pt>
                <c:pt idx="30">
                  <c:v>9627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5C-4B30-BE0A-6D60B26B2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337688"/>
        <c:axId val="283337360"/>
      </c:lineChart>
      <c:catAx>
        <c:axId val="28333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37360"/>
        <c:crosses val="autoZero"/>
        <c:auto val="1"/>
        <c:lblAlgn val="ctr"/>
        <c:lblOffset val="100"/>
        <c:noMultiLvlLbl val="0"/>
      </c:catAx>
      <c:valAx>
        <c:axId val="28333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3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</c:v>
                </c:pt>
                <c:pt idx="1">
                  <c:v>17</c:v>
                </c:pt>
                <c:pt idx="2">
                  <c:v>13</c:v>
                </c:pt>
                <c:pt idx="3">
                  <c:v>37</c:v>
                </c:pt>
                <c:pt idx="4">
                  <c:v>27</c:v>
                </c:pt>
                <c:pt idx="5">
                  <c:v>25</c:v>
                </c:pt>
                <c:pt idx="6">
                  <c:v>31</c:v>
                </c:pt>
                <c:pt idx="7">
                  <c:v>22</c:v>
                </c:pt>
                <c:pt idx="8">
                  <c:v>6</c:v>
                </c:pt>
                <c:pt idx="9">
                  <c:v>9</c:v>
                </c:pt>
                <c:pt idx="10">
                  <c:v>23</c:v>
                </c:pt>
                <c:pt idx="11">
                  <c:v>15</c:v>
                </c:pt>
                <c:pt idx="12">
                  <c:v>20</c:v>
                </c:pt>
                <c:pt idx="13">
                  <c:v>11</c:v>
                </c:pt>
                <c:pt idx="14">
                  <c:v>18</c:v>
                </c:pt>
                <c:pt idx="15">
                  <c:v>6</c:v>
                </c:pt>
                <c:pt idx="16">
                  <c:v>6</c:v>
                </c:pt>
                <c:pt idx="17">
                  <c:v>13</c:v>
                </c:pt>
                <c:pt idx="18">
                  <c:v>6</c:v>
                </c:pt>
                <c:pt idx="19">
                  <c:v>44</c:v>
                </c:pt>
                <c:pt idx="20">
                  <c:v>33</c:v>
                </c:pt>
                <c:pt idx="21">
                  <c:v>25</c:v>
                </c:pt>
                <c:pt idx="22">
                  <c:v>13</c:v>
                </c:pt>
                <c:pt idx="23">
                  <c:v>6</c:v>
                </c:pt>
                <c:pt idx="24">
                  <c:v>25</c:v>
                </c:pt>
                <c:pt idx="25">
                  <c:v>60</c:v>
                </c:pt>
                <c:pt idx="26">
                  <c:v>13</c:v>
                </c:pt>
                <c:pt idx="27">
                  <c:v>27</c:v>
                </c:pt>
                <c:pt idx="28">
                  <c:v>4</c:v>
                </c:pt>
                <c:pt idx="29">
                  <c:v>9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2F-44F0-858C-62F3BC59C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160552"/>
        <c:axId val="227157600"/>
      </c:lineChart>
      <c:catAx>
        <c:axId val="22716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157600"/>
        <c:crosses val="autoZero"/>
        <c:auto val="1"/>
        <c:lblAlgn val="ctr"/>
        <c:lblOffset val="100"/>
        <c:noMultiLvlLbl val="0"/>
      </c:catAx>
      <c:valAx>
        <c:axId val="22715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16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44-43AB-B6BB-5EDB4CB2F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157272"/>
        <c:axId val="283097672"/>
      </c:lineChart>
      <c:catAx>
        <c:axId val="22715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97672"/>
        <c:crosses val="autoZero"/>
        <c:auto val="1"/>
        <c:lblAlgn val="ctr"/>
        <c:lblOffset val="100"/>
        <c:noMultiLvlLbl val="0"/>
      </c:catAx>
      <c:valAx>
        <c:axId val="28309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15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0.1323918799647</c:v>
                </c:pt>
                <c:pt idx="2">
                  <c:v>8.8115431214892001E-2</c:v>
                </c:pt>
                <c:pt idx="3">
                  <c:v>0.14279437609842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1.8778352146851001</c:v>
                </c:pt>
                <c:pt idx="24">
                  <c:v>0.74784074152096003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0.39488724929856001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E-4D65-8875-0AE45031B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096688"/>
        <c:axId val="283097016"/>
      </c:lineChart>
      <c:catAx>
        <c:axId val="28309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97016"/>
        <c:crosses val="autoZero"/>
        <c:auto val="1"/>
        <c:lblAlgn val="ctr"/>
        <c:lblOffset val="100"/>
        <c:noMultiLvlLbl val="0"/>
      </c:catAx>
      <c:valAx>
        <c:axId val="28309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9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4-4AEA-8F46-6C5715A1B8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84-4AEA-8F46-6C5715A1B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699520"/>
        <c:axId val="284697224"/>
      </c:barChart>
      <c:catAx>
        <c:axId val="28469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7224"/>
        <c:crosses val="autoZero"/>
        <c:auto val="1"/>
        <c:lblAlgn val="ctr"/>
        <c:lblOffset val="100"/>
        <c:noMultiLvlLbl val="0"/>
      </c:catAx>
      <c:valAx>
        <c:axId val="28469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0.1323918799647</c:v>
                </c:pt>
                <c:pt idx="2">
                  <c:v>8.8115431214892001E-2</c:v>
                </c:pt>
                <c:pt idx="3">
                  <c:v>0.14279437609842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1.8778352146851001</c:v>
                </c:pt>
                <c:pt idx="24">
                  <c:v>0.74784074152096003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0.39488724929856001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DB-4712-8C5D-C26679FC0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27960"/>
        <c:axId val="287233208"/>
      </c:lineChart>
      <c:catAx>
        <c:axId val="28722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3208"/>
        <c:crosses val="autoZero"/>
        <c:auto val="1"/>
        <c:lblAlgn val="ctr"/>
        <c:lblOffset val="100"/>
        <c:noMultiLvlLbl val="0"/>
      </c:catAx>
      <c:valAx>
        <c:axId val="28723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2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0.56359791356585998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6B-4F2E-A625-8D5BCE27A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231240"/>
        <c:axId val="287237144"/>
      </c:barChart>
      <c:catAx>
        <c:axId val="28723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7144"/>
        <c:crosses val="autoZero"/>
        <c:auto val="1"/>
        <c:lblAlgn val="ctr"/>
        <c:lblOffset val="100"/>
        <c:noMultiLvlLbl val="0"/>
      </c:catAx>
      <c:valAx>
        <c:axId val="28723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0.11776041109089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1.3328337437105</c:v>
                </c:pt>
                <c:pt idx="23">
                  <c:v>0.40680869285943999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EE-4042-9B0F-68B234BC3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32224"/>
        <c:axId val="287232880"/>
      </c:lineChart>
      <c:catAx>
        <c:axId val="28723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2880"/>
        <c:crosses val="autoZero"/>
        <c:auto val="1"/>
        <c:lblAlgn val="ctr"/>
        <c:lblOffset val="100"/>
        <c:noMultiLvlLbl val="0"/>
      </c:catAx>
      <c:valAx>
        <c:axId val="28723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0.79934339649574004</c:v>
                </c:pt>
                <c:pt idx="1">
                  <c:v>0.44963066052884998</c:v>
                </c:pt>
                <c:pt idx="6">
                  <c:v>0.12846590300824001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E1-4856-AD20-5DA598C41F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242392"/>
        <c:axId val="287243048"/>
      </c:barChart>
      <c:catAx>
        <c:axId val="28724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3048"/>
        <c:crosses val="autoZero"/>
        <c:auto val="1"/>
        <c:lblAlgn val="ctr"/>
        <c:lblOffset val="100"/>
        <c:noMultiLvlLbl val="0"/>
      </c:catAx>
      <c:valAx>
        <c:axId val="28724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12</c:v>
                </c:pt>
                <c:pt idx="2">
                  <c:v>8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170</c:v>
                </c:pt>
                <c:pt idx="24">
                  <c:v>71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52-4A56-8D92-8A17778C6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11656"/>
        <c:axId val="285205096"/>
      </c:lineChart>
      <c:catAx>
        <c:axId val="28521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05096"/>
        <c:crosses val="autoZero"/>
        <c:auto val="1"/>
        <c:lblAlgn val="ctr"/>
        <c:lblOffset val="100"/>
        <c:noMultiLvlLbl val="0"/>
      </c:catAx>
      <c:valAx>
        <c:axId val="28520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1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D1-4911-A2CA-E68FAFDF2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06408"/>
        <c:axId val="285205424"/>
      </c:lineChart>
      <c:catAx>
        <c:axId val="28520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05424"/>
        <c:crosses val="autoZero"/>
        <c:auto val="1"/>
        <c:lblAlgn val="ctr"/>
        <c:lblOffset val="100"/>
        <c:noMultiLvlLbl val="0"/>
      </c:catAx>
      <c:valAx>
        <c:axId val="2852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0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12</c:v>
                </c:pt>
                <c:pt idx="2">
                  <c:v>8</c:v>
                </c:pt>
                <c:pt idx="3">
                  <c:v>13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178</c:v>
                </c:pt>
                <c:pt idx="24">
                  <c:v>71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25-4EA2-ADA0-552E87783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97552"/>
        <c:axId val="284698536"/>
      </c:lineChart>
      <c:catAx>
        <c:axId val="28469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8536"/>
        <c:crosses val="autoZero"/>
        <c:auto val="1"/>
        <c:lblAlgn val="ctr"/>
        <c:lblOffset val="100"/>
        <c:noMultiLvlLbl val="0"/>
      </c:catAx>
      <c:valAx>
        <c:axId val="28469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E4-48FA-9922-6F7650EF04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E4-48FA-9922-6F7650EF04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E4-48FA-9922-6F7650EF04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E4-48FA-9922-6F7650EF0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336048"/>
        <c:axId val="283675424"/>
      </c:barChart>
      <c:catAx>
        <c:axId val="28333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75424"/>
        <c:crosses val="autoZero"/>
        <c:auto val="1"/>
        <c:lblAlgn val="ctr"/>
        <c:lblOffset val="100"/>
        <c:noMultiLvlLbl val="0"/>
      </c:catAx>
      <c:valAx>
        <c:axId val="28367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3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77-4C97-8C35-EA0309E73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938872"/>
        <c:axId val="285940840"/>
      </c:barChart>
      <c:catAx>
        <c:axId val="28593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40840"/>
        <c:crosses val="autoZero"/>
        <c:auto val="1"/>
        <c:lblAlgn val="ctr"/>
        <c:lblOffset val="100"/>
        <c:noMultiLvlLbl val="0"/>
      </c:catAx>
      <c:valAx>
        <c:axId val="28594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3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25</c:v>
                </c:pt>
                <c:pt idx="2">
                  <c:v>27</c:v>
                </c:pt>
                <c:pt idx="3">
                  <c:v>26</c:v>
                </c:pt>
                <c:pt idx="4">
                  <c:v>26</c:v>
                </c:pt>
                <c:pt idx="5">
                  <c:v>22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1F-4CD7-B705-11D749719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939528"/>
        <c:axId val="285936248"/>
      </c:barChart>
      <c:catAx>
        <c:axId val="28593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36248"/>
        <c:crosses val="autoZero"/>
        <c:auto val="1"/>
        <c:lblAlgn val="ctr"/>
        <c:lblOffset val="100"/>
        <c:noMultiLvlLbl val="0"/>
      </c:catAx>
      <c:valAx>
        <c:axId val="28593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3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C1-4CCA-BD51-6D0FEF96A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34280"/>
        <c:axId val="285943136"/>
      </c:lineChart>
      <c:catAx>
        <c:axId val="28593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43136"/>
        <c:crosses val="autoZero"/>
        <c:auto val="1"/>
        <c:lblAlgn val="ctr"/>
        <c:lblOffset val="100"/>
        <c:noMultiLvlLbl val="0"/>
      </c:catAx>
      <c:valAx>
        <c:axId val="28594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3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44710-7990-49DE-8A11-6169F71F65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FCB3B-9E31-4F1D-8ED9-586D9CB018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49940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C8563-D543-4E2E-B80F-31211AB2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53FCF0-5439-4E23-8658-41C7700B76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775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166556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826636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577791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427225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76555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645972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54359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7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52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7ECF5-0D3D-465B-9CC6-C387B663F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589459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E7F09-0D78-4143-953C-4D4E5228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6E700-548D-483C-ABD2-9B310A39C1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0470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3C86A-9385-4143-943D-18117790A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E126A-E180-426F-8C48-DC055208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620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C9C9-4228-408A-907F-1A8110850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E41D2C-0DCA-408A-B5C4-C71B5FB50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3306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1950A-9819-4B88-AE82-0686E1D1A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6C82E-9A55-4EA3-8B65-3CB842FF0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15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A0AAA-14BD-4ED6-8BF6-1D0180A95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FE3D0B-7917-4948-9442-08BA8AAB2A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2148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1F8E1-9445-4C0D-A828-AC6110237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4259A-67D7-4401-A2C0-EC3C8C5B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120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40D84-41DE-4452-9225-1BCB6DF9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2CB71C-590F-4383-9EF4-28C0771B36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842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4B24C-B962-402C-AE85-402D7D90E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53154-AC37-4FAF-94F5-B76A1FEE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290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4ADC-C181-422C-9D8F-D27EF1B8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5D97A7-6BDF-4F20-A2B4-17051F2A56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8600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318AC-632D-4361-9F16-3E783BB22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FF689-1F19-480B-AD26-35B858DED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01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CEFE-48A4-4E44-9984-CFBD2EE4A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A37BF6-DAB8-4058-ACC6-CBD5343E7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0325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92926-F12A-490C-B0D3-4E168F812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E4DDB-4473-460A-BF0E-875522C14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16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886EB-7861-4390-B7BC-834330F1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34554-8E74-440D-84A4-ABA5C2C3C6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5331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E94A1-9D87-4D33-B64E-0F11EBD67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99BEE-5349-4875-98C2-CCC059F40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585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BE8E-DEA3-4E38-BE70-665B5138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276E8-E1FB-4ABD-93B0-66983E2ECD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7281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FE3EE-DEED-48EB-99E6-BBEA4F62D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46EF-ED39-4256-B13C-A3938B610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73CD7-4D2A-416A-8959-9761DF415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CD79F-025F-4D6A-A8B1-E7D1F6AE3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4428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EF869-6147-48D9-8B7C-1D14762FF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A733B-DB58-4E50-BED7-170C043B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571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B88F-8DF9-44C3-8B53-5F820927F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AAC9D3-E591-444C-A10B-742A8655AD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1461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4BB3B-90BC-4A94-B1B0-2CE6421A2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97424-CBF8-4E8D-95F7-DE28F475D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03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E7DC6-5BBD-4418-8B34-282763F5A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9C4BF6-BB5B-4AF6-BD8E-EE6717A883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1328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00B9E-290C-4435-9120-91D279FB7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FFD1C-F0A7-423E-975D-FBFEC3B4B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971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3B11-0BED-4F75-830E-0125CEBF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26E93C-5C4F-4400-9355-FCCE39A12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2363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391C6-3CDB-4B9C-B8AF-E068F7E4B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87333-E6E6-42D6-B491-5C5934D08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664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644C9-4962-4BBD-AC6D-93821F0C9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8C2BB-7059-4B5A-B21F-C0E9E22D94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9621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FDFED-5952-4238-97D2-EFCE1157E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4ABF3-3BAC-4E55-9D7A-05A028FE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93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9D68E-B3A4-4847-ADEE-0080126EF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1703B3-AC72-46C2-8375-D8070ED046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8449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4DA9D-098C-47A6-A832-2913B7458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D16A5-DE07-4F38-89E7-7AB215B6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865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953EC-F315-4064-9DB1-20A33A768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116286-1675-4107-852D-B7CCA7FF7C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9454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561F8-5A7D-436D-8B23-9CB68FD1A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86AF4-1076-4919-AA82-A4DBE2128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146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45168-2020-4F43-B4D6-B45469D31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FD493B-2B3D-4277-98C3-7202EFEED0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B694E-E699-46A3-AA3E-6CD82A6D4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44BB5-2CA7-4108-8720-13812A234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464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3636E-D92D-4CEF-89D2-94EEE1F2E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2894F-E4C4-4B02-9BAF-780C5667BB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96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2452B-456A-48EC-BB51-5C8C1F216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DFC84-062B-48DA-8F17-F49B2D2E6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008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157FB-6FAD-45A5-A2E2-5FC94299B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F6EE8-1A71-4410-9AD7-8FFD37E73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5775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78662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4249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622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46316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5781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90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- 2017-07-31 22:13:11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Banreservas para lanzar al mercado la red de cajeros automáticos propios más grande de República Dominicana, primera en su tipo en el país, que permite a los clientes de ambos bancos utilizar más de 1,300 cajeros automáticos BHD León y Banreservas a nivel nacional para realizar retiros y consultas con cualquiera de sus tarjetas de débito BHD León y Banreservas sin generar comisiones por uso de esos cajeros.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09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- 2017-08-01 22:12:33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y consulta sin cobro de comisiones en cajeros BHD León y Banreservas.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Desde ahora ya tienes a tu alcance más de 1,300 cajeros automáticos a nivel nacional de #BHDLeon y @banreservas para realizar retiros y consultas con cualquiera de tus tarjetas de débito sin generar comisiones por uso de esos cajeros.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75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- 2017-08-07 23:16:51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Patricia, Fátima, Yulissa, Lissa y Letizia son representantes de nuestras colaboradoras beneficiadas con nuestro Programa de Maternidad y Lactancia. En la #SemanaMundialLactanciaMaterna 2017, que finaliza hoy, reiteramos nuestro compromiso con proporcionar a la mujer un ambiente laboral flexible en el que pueda llevar a cabo sus diversos roles; en este caso, el de madre; libre de obstáculos para el desarrollo integral de su liderazgo, permitiéndole así alcanzar su máximo potencial.  #MadresLactantesBHDLeon #GenteBHDLeon #LactanciaMaterna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55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16:00:09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hoy el #AllStarGame.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74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C2F11-EA9D-408E-9542-07B84F7EF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4157807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FE3E5-113B-4305-89F1-9608D324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DA0CB-2265-4DA4-9558-F217D5AD1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809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81717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6029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3375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127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9889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22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- 2017-07-09 16:00:07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Faltan 2 días para que disfrutes el #AllStarGame.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214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- 2017-07-10 16:00:22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Falta 1 día para que disfrutes el #AllStarGame.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097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03DF1-DCA2-4C36-991E-D201C9E54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0778555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114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 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  <vt:lpstr>LinkedIn Updates Table - 1 of 2</vt:lpstr>
      <vt:lpstr>LinkedIn Updates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2017-08-28T01:20:32Z</dcterms:created>
  <dcterms:modified xsi:type="dcterms:W3CDTF">2017-08-28T01:20:58Z</dcterms:modified>
</cp:coreProperties>
</file>