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1929</c:v>
                </c:pt>
                <c:pt idx="1">
                  <c:v>1936</c:v>
                </c:pt>
                <c:pt idx="2">
                  <c:v>1948</c:v>
                </c:pt>
                <c:pt idx="3">
                  <c:v>1953</c:v>
                </c:pt>
                <c:pt idx="4">
                  <c:v>1964</c:v>
                </c:pt>
                <c:pt idx="5">
                  <c:v>1969</c:v>
                </c:pt>
                <c:pt idx="6">
                  <c:v>1974</c:v>
                </c:pt>
                <c:pt idx="7">
                  <c:v>1978</c:v>
                </c:pt>
                <c:pt idx="8">
                  <c:v>1980</c:v>
                </c:pt>
                <c:pt idx="9">
                  <c:v>1988</c:v>
                </c:pt>
                <c:pt idx="10">
                  <c:v>1996</c:v>
                </c:pt>
                <c:pt idx="11">
                  <c:v>2005</c:v>
                </c:pt>
                <c:pt idx="12">
                  <c:v>2010</c:v>
                </c:pt>
                <c:pt idx="13">
                  <c:v>2018</c:v>
                </c:pt>
                <c:pt idx="14">
                  <c:v>2020</c:v>
                </c:pt>
                <c:pt idx="15">
                  <c:v>2025</c:v>
                </c:pt>
                <c:pt idx="16">
                  <c:v>2028</c:v>
                </c:pt>
                <c:pt idx="17">
                  <c:v>2036</c:v>
                </c:pt>
                <c:pt idx="18">
                  <c:v>2043</c:v>
                </c:pt>
                <c:pt idx="19">
                  <c:v>2046</c:v>
                </c:pt>
                <c:pt idx="20">
                  <c:v>2048</c:v>
                </c:pt>
                <c:pt idx="21">
                  <c:v>2051</c:v>
                </c:pt>
                <c:pt idx="22">
                  <c:v>2054</c:v>
                </c:pt>
                <c:pt idx="23">
                  <c:v>2056</c:v>
                </c:pt>
                <c:pt idx="24">
                  <c:v>2059</c:v>
                </c:pt>
                <c:pt idx="25">
                  <c:v>2060</c:v>
                </c:pt>
                <c:pt idx="26">
                  <c:v>2060</c:v>
                </c:pt>
                <c:pt idx="27">
                  <c:v>2065</c:v>
                </c:pt>
                <c:pt idx="28">
                  <c:v>2070</c:v>
                </c:pt>
                <c:pt idx="29">
                  <c:v>2076</c:v>
                </c:pt>
                <c:pt idx="30">
                  <c:v>2077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6C0-4427-BA53-85BBA2848C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4344392"/>
        <c:axId val="244342424"/>
      </c:lineChart>
      <c:catAx>
        <c:axId val="24434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42424"/>
        <c:crosses val="autoZero"/>
        <c:auto val="1"/>
        <c:lblAlgn val="ctr"/>
        <c:lblOffset val="100"/>
        <c:noMultiLvlLbl val="0"/>
      </c:catAx>
      <c:valAx>
        <c:axId val="244342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34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Subscribers</c:v>
                </c:pt>
                <c:pt idx="1">
                  <c:v>Videos</c:v>
                </c:pt>
                <c:pt idx="2">
                  <c:v>Views</c:v>
                </c:pt>
                <c:pt idx="3">
                  <c:v>Interactions</c:v>
                </c:pt>
                <c:pt idx="4">
                  <c:v>Views Change Rate</c:v>
                </c:pt>
                <c:pt idx="5">
                  <c:v>Interaction Rate</c:v>
                </c:pt>
                <c:pt idx="6">
                  <c:v>Subscribers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6B-4163-BF7A-1109B8E04DF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4224056"/>
        <c:axId val="244223728"/>
      </c:radarChart>
      <c:catAx>
        <c:axId val="244224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23728"/>
        <c:crosses val="autoZero"/>
        <c:auto val="1"/>
        <c:lblAlgn val="ctr"/>
        <c:lblOffset val="100"/>
        <c:noMultiLvlLbl val="0"/>
      </c:catAx>
      <c:valAx>
        <c:axId val="244223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4224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</c:v>
                </c:pt>
                <c:pt idx="1">
                  <c:v>6</c:v>
                </c:pt>
                <c:pt idx="2">
                  <c:v>7</c:v>
                </c:pt>
                <c:pt idx="3">
                  <c:v>3</c:v>
                </c:pt>
                <c:pt idx="4">
                  <c:v>5</c:v>
                </c:pt>
                <c:pt idx="5">
                  <c:v>5</c:v>
                </c:pt>
                <c:pt idx="6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9D-4858-B72E-8448CDA0B3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6753096"/>
        <c:axId val="306753424"/>
      </c:barChart>
      <c:catAx>
        <c:axId val="3067530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53424"/>
        <c:crosses val="autoZero"/>
        <c:auto val="1"/>
        <c:lblAlgn val="ctr"/>
        <c:lblOffset val="100"/>
        <c:noMultiLvlLbl val="0"/>
      </c:catAx>
      <c:valAx>
        <c:axId val="306753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7530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154</c:v>
                </c:pt>
                <c:pt idx="1">
                  <c:v>154</c:v>
                </c:pt>
                <c:pt idx="2">
                  <c:v>154</c:v>
                </c:pt>
                <c:pt idx="3">
                  <c:v>154</c:v>
                </c:pt>
                <c:pt idx="4">
                  <c:v>154</c:v>
                </c:pt>
                <c:pt idx="5">
                  <c:v>154</c:v>
                </c:pt>
                <c:pt idx="6">
                  <c:v>154</c:v>
                </c:pt>
                <c:pt idx="7">
                  <c:v>154</c:v>
                </c:pt>
                <c:pt idx="8">
                  <c:v>154</c:v>
                </c:pt>
                <c:pt idx="9">
                  <c:v>154</c:v>
                </c:pt>
                <c:pt idx="10">
                  <c:v>154</c:v>
                </c:pt>
                <c:pt idx="11">
                  <c:v>154</c:v>
                </c:pt>
                <c:pt idx="12">
                  <c:v>154</c:v>
                </c:pt>
                <c:pt idx="13">
                  <c:v>154</c:v>
                </c:pt>
                <c:pt idx="14">
                  <c:v>154</c:v>
                </c:pt>
                <c:pt idx="15">
                  <c:v>154</c:v>
                </c:pt>
                <c:pt idx="16">
                  <c:v>154</c:v>
                </c:pt>
                <c:pt idx="17">
                  <c:v>154</c:v>
                </c:pt>
                <c:pt idx="18">
                  <c:v>154</c:v>
                </c:pt>
                <c:pt idx="19">
                  <c:v>169</c:v>
                </c:pt>
                <c:pt idx="20">
                  <c:v>169</c:v>
                </c:pt>
                <c:pt idx="21">
                  <c:v>169</c:v>
                </c:pt>
                <c:pt idx="22">
                  <c:v>169</c:v>
                </c:pt>
                <c:pt idx="23">
                  <c:v>169</c:v>
                </c:pt>
                <c:pt idx="24">
                  <c:v>169</c:v>
                </c:pt>
                <c:pt idx="25">
                  <c:v>169</c:v>
                </c:pt>
                <c:pt idx="26">
                  <c:v>170</c:v>
                </c:pt>
                <c:pt idx="27">
                  <c:v>170</c:v>
                </c:pt>
                <c:pt idx="28">
                  <c:v>170</c:v>
                </c:pt>
                <c:pt idx="29">
                  <c:v>170</c:v>
                </c:pt>
                <c:pt idx="30">
                  <c:v>173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0E2-4E21-9508-C0A46812AA7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6219112"/>
        <c:axId val="306216816"/>
      </c:lineChart>
      <c:catAx>
        <c:axId val="306219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16816"/>
        <c:crosses val="autoZero"/>
        <c:auto val="1"/>
        <c:lblAlgn val="ctr"/>
        <c:lblOffset val="100"/>
        <c:noMultiLvlLbl val="0"/>
      </c:catAx>
      <c:valAx>
        <c:axId val="3062168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6219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2523780</c:v>
                </c:pt>
                <c:pt idx="1">
                  <c:v>2527784</c:v>
                </c:pt>
                <c:pt idx="2">
                  <c:v>2532238</c:v>
                </c:pt>
                <c:pt idx="3">
                  <c:v>2537268</c:v>
                </c:pt>
                <c:pt idx="4">
                  <c:v>2543135</c:v>
                </c:pt>
                <c:pt idx="5">
                  <c:v>2543135</c:v>
                </c:pt>
                <c:pt idx="6">
                  <c:v>2554460</c:v>
                </c:pt>
                <c:pt idx="7">
                  <c:v>2554460</c:v>
                </c:pt>
                <c:pt idx="8">
                  <c:v>2559748</c:v>
                </c:pt>
                <c:pt idx="9">
                  <c:v>2569945</c:v>
                </c:pt>
                <c:pt idx="10">
                  <c:v>2574722</c:v>
                </c:pt>
                <c:pt idx="11">
                  <c:v>2580036</c:v>
                </c:pt>
                <c:pt idx="12">
                  <c:v>2585295</c:v>
                </c:pt>
                <c:pt idx="13">
                  <c:v>2588845</c:v>
                </c:pt>
                <c:pt idx="14">
                  <c:v>2591886</c:v>
                </c:pt>
                <c:pt idx="15">
                  <c:v>2594802</c:v>
                </c:pt>
                <c:pt idx="16">
                  <c:v>2597589</c:v>
                </c:pt>
                <c:pt idx="17">
                  <c:v>2600480</c:v>
                </c:pt>
                <c:pt idx="18">
                  <c:v>2603585</c:v>
                </c:pt>
                <c:pt idx="19">
                  <c:v>2606280</c:v>
                </c:pt>
                <c:pt idx="20">
                  <c:v>2609100</c:v>
                </c:pt>
                <c:pt idx="21">
                  <c:v>2611840</c:v>
                </c:pt>
                <c:pt idx="22">
                  <c:v>2613298</c:v>
                </c:pt>
                <c:pt idx="23">
                  <c:v>2614646</c:v>
                </c:pt>
                <c:pt idx="24">
                  <c:v>2615872</c:v>
                </c:pt>
                <c:pt idx="25">
                  <c:v>2617264</c:v>
                </c:pt>
                <c:pt idx="26">
                  <c:v>2618566</c:v>
                </c:pt>
                <c:pt idx="27">
                  <c:v>2619819</c:v>
                </c:pt>
                <c:pt idx="28">
                  <c:v>2621126</c:v>
                </c:pt>
                <c:pt idx="29">
                  <c:v>2622486</c:v>
                </c:pt>
                <c:pt idx="30">
                  <c:v>2623664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D11-45CE-9A98-344E1123B1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93064"/>
        <c:axId val="316793720"/>
      </c:lineChart>
      <c:catAx>
        <c:axId val="316793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93720"/>
        <c:crosses val="autoZero"/>
        <c:auto val="1"/>
        <c:lblAlgn val="ctr"/>
        <c:lblOffset val="100"/>
        <c:noMultiLvlLbl val="0"/>
      </c:catAx>
      <c:valAx>
        <c:axId val="316793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93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2618</c:v>
                </c:pt>
                <c:pt idx="1">
                  <c:v>5687</c:v>
                </c:pt>
                <c:pt idx="2">
                  <c:v>4973</c:v>
                </c:pt>
                <c:pt idx="3">
                  <c:v>5255</c:v>
                </c:pt>
                <c:pt idx="4">
                  <c:v>6063</c:v>
                </c:pt>
                <c:pt idx="5">
                  <c:v>5278</c:v>
                </c:pt>
                <c:pt idx="6">
                  <c:v>4996</c:v>
                </c:pt>
                <c:pt idx="7">
                  <c:v>5820</c:v>
                </c:pt>
                <c:pt idx="8">
                  <c:v>5045</c:v>
                </c:pt>
                <c:pt idx="9">
                  <c:v>4941</c:v>
                </c:pt>
                <c:pt idx="10">
                  <c:v>5266</c:v>
                </c:pt>
                <c:pt idx="11">
                  <c:v>5251</c:v>
                </c:pt>
                <c:pt idx="12">
                  <c:v>4095</c:v>
                </c:pt>
                <c:pt idx="13">
                  <c:v>2973</c:v>
                </c:pt>
                <c:pt idx="14">
                  <c:v>2774</c:v>
                </c:pt>
                <c:pt idx="15">
                  <c:v>2797</c:v>
                </c:pt>
                <c:pt idx="16">
                  <c:v>2812</c:v>
                </c:pt>
                <c:pt idx="17">
                  <c:v>3266</c:v>
                </c:pt>
                <c:pt idx="18">
                  <c:v>2806</c:v>
                </c:pt>
                <c:pt idx="19">
                  <c:v>2689</c:v>
                </c:pt>
                <c:pt idx="20">
                  <c:v>2518</c:v>
                </c:pt>
                <c:pt idx="21">
                  <c:v>1701</c:v>
                </c:pt>
                <c:pt idx="22">
                  <c:v>1314</c:v>
                </c:pt>
                <c:pt idx="23">
                  <c:v>1210</c:v>
                </c:pt>
                <c:pt idx="24">
                  <c:v>1239</c:v>
                </c:pt>
                <c:pt idx="25">
                  <c:v>1223</c:v>
                </c:pt>
                <c:pt idx="26">
                  <c:v>1279</c:v>
                </c:pt>
                <c:pt idx="27">
                  <c:v>1194</c:v>
                </c:pt>
                <c:pt idx="28">
                  <c:v>1279</c:v>
                </c:pt>
                <c:pt idx="29">
                  <c:v>1270</c:v>
                </c:pt>
                <c:pt idx="30">
                  <c:v>1048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8EA-4C96-9C39-0C8B668D2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87816"/>
        <c:axId val="316788144"/>
      </c:lineChart>
      <c:catAx>
        <c:axId val="316787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88144"/>
        <c:crosses val="autoZero"/>
        <c:auto val="1"/>
        <c:lblAlgn val="ctr"/>
        <c:lblOffset val="100"/>
        <c:noMultiLvlLbl val="0"/>
      </c:catAx>
      <c:valAx>
        <c:axId val="31678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87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16.7821</c:v>
                </c:pt>
                <c:pt idx="1">
                  <c:v>36.455100000000002</c:v>
                </c:pt>
                <c:pt idx="2">
                  <c:v>31.8782</c:v>
                </c:pt>
                <c:pt idx="3">
                  <c:v>33.685899999999997</c:v>
                </c:pt>
                <c:pt idx="4">
                  <c:v>38.865400000000001</c:v>
                </c:pt>
                <c:pt idx="5">
                  <c:v>33.833300000000001</c:v>
                </c:pt>
                <c:pt idx="6">
                  <c:v>32.025599999999997</c:v>
                </c:pt>
                <c:pt idx="7">
                  <c:v>37.307699999999997</c:v>
                </c:pt>
                <c:pt idx="8">
                  <c:v>32.339700000000001</c:v>
                </c:pt>
                <c:pt idx="9">
                  <c:v>31.673100000000002</c:v>
                </c:pt>
                <c:pt idx="10">
                  <c:v>33.756399999999999</c:v>
                </c:pt>
                <c:pt idx="11">
                  <c:v>33.660299999999999</c:v>
                </c:pt>
                <c:pt idx="12">
                  <c:v>26.25</c:v>
                </c:pt>
                <c:pt idx="13">
                  <c:v>19.057700000000001</c:v>
                </c:pt>
                <c:pt idx="14">
                  <c:v>17.7821</c:v>
                </c:pt>
                <c:pt idx="15">
                  <c:v>17.929500000000001</c:v>
                </c:pt>
                <c:pt idx="16">
                  <c:v>18.025600000000001</c:v>
                </c:pt>
                <c:pt idx="17">
                  <c:v>20.9359</c:v>
                </c:pt>
                <c:pt idx="18">
                  <c:v>17.987200000000001</c:v>
                </c:pt>
                <c:pt idx="19">
                  <c:v>17.237200000000001</c:v>
                </c:pt>
                <c:pt idx="20">
                  <c:v>15.447900000000001</c:v>
                </c:pt>
                <c:pt idx="21">
                  <c:v>9.9474</c:v>
                </c:pt>
                <c:pt idx="22">
                  <c:v>7.6841999999999997</c:v>
                </c:pt>
                <c:pt idx="23">
                  <c:v>7.0759999999999996</c:v>
                </c:pt>
                <c:pt idx="24">
                  <c:v>7.2455999999999996</c:v>
                </c:pt>
                <c:pt idx="25">
                  <c:v>7.1520000000000001</c:v>
                </c:pt>
                <c:pt idx="26">
                  <c:v>7.4794999999999998</c:v>
                </c:pt>
                <c:pt idx="27">
                  <c:v>6.9419000000000004</c:v>
                </c:pt>
                <c:pt idx="28">
                  <c:v>7.4359999999999999</c:v>
                </c:pt>
                <c:pt idx="29">
                  <c:v>7.3837000000000002</c:v>
                </c:pt>
                <c:pt idx="30">
                  <c:v>6.093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55A-4AF1-BCC7-FE1025621E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6790768"/>
        <c:axId val="316791752"/>
      </c:lineChart>
      <c:catAx>
        <c:axId val="316790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91752"/>
        <c:crosses val="autoZero"/>
        <c:auto val="1"/>
        <c:lblAlgn val="ctr"/>
        <c:lblOffset val="100"/>
        <c:noMultiLvlLbl val="0"/>
      </c:catAx>
      <c:valAx>
        <c:axId val="316791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6790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0.41580041580041999</c:v>
                </c:pt>
                <c:pt idx="1">
                  <c:v>0.20703933747412001</c:v>
                </c:pt>
                <c:pt idx="2">
                  <c:v>0.15447991761071</c:v>
                </c:pt>
                <c:pt idx="3">
                  <c:v>0.15384615384615</c:v>
                </c:pt>
                <c:pt idx="4">
                  <c:v>0.15321756894791</c:v>
                </c:pt>
                <c:pt idx="5">
                  <c:v>0.10172939979654</c:v>
                </c:pt>
                <c:pt idx="6">
                  <c:v>0.10147133434805</c:v>
                </c:pt>
                <c:pt idx="7">
                  <c:v>5.0607287449393003E-2</c:v>
                </c:pt>
                <c:pt idx="8">
                  <c:v>0.15159171298636001</c:v>
                </c:pt>
                <c:pt idx="9">
                  <c:v>0.1008064516129</c:v>
                </c:pt>
                <c:pt idx="10">
                  <c:v>0.10040160642569999</c:v>
                </c:pt>
                <c:pt idx="11">
                  <c:v>0.25</c:v>
                </c:pt>
                <c:pt idx="12">
                  <c:v>9.9651220727453999E-2</c:v>
                </c:pt>
                <c:pt idx="13">
                  <c:v>9.9304865938431006E-2</c:v>
                </c:pt>
                <c:pt idx="14">
                  <c:v>9.9058940069341003E-2</c:v>
                </c:pt>
                <c:pt idx="15">
                  <c:v>-4.9455984174084998E-2</c:v>
                </c:pt>
                <c:pt idx="16">
                  <c:v>4.9358341559724003E-2</c:v>
                </c:pt>
                <c:pt idx="17">
                  <c:v>9.8425196850393998E-2</c:v>
                </c:pt>
                <c:pt idx="18">
                  <c:v>0</c:v>
                </c:pt>
                <c:pt idx="19">
                  <c:v>0</c:v>
                </c:pt>
                <c:pt idx="20">
                  <c:v>0.34196384953591002</c:v>
                </c:pt>
                <c:pt idx="21">
                  <c:v>0.14641288433381999</c:v>
                </c:pt>
                <c:pt idx="22">
                  <c:v>4.8732943469786003E-2</c:v>
                </c:pt>
                <c:pt idx="23">
                  <c:v>-4.8661800486618001E-2</c:v>
                </c:pt>
                <c:pt idx="24">
                  <c:v>0.14584346135147999</c:v>
                </c:pt>
                <c:pt idx="25">
                  <c:v>9.7134531325885995E-2</c:v>
                </c:pt>
                <c:pt idx="26">
                  <c:v>4.8543689320388002E-2</c:v>
                </c:pt>
                <c:pt idx="27">
                  <c:v>4.8496605237633002E-2</c:v>
                </c:pt>
                <c:pt idx="28">
                  <c:v>4.8379293662313E-2</c:v>
                </c:pt>
                <c:pt idx="29">
                  <c:v>4.8239266763145001E-2</c:v>
                </c:pt>
                <c:pt idx="30">
                  <c:v>4.8169556840077003E-2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2C-4A3D-BB94-412CDD1DF2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63648"/>
        <c:axId val="313369880"/>
      </c:lineChart>
      <c:catAx>
        <c:axId val="31336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9880"/>
        <c:crosses val="autoZero"/>
        <c:auto val="1"/>
        <c:lblAlgn val="ctr"/>
        <c:lblOffset val="100"/>
        <c:noMultiLvlLbl val="0"/>
      </c:catAx>
      <c:valAx>
        <c:axId val="313369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3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 BHD León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8/7/2017</c:v>
                </c:pt>
                <c:pt idx="1">
                  <c:v>9/7/2017</c:v>
                </c:pt>
                <c:pt idx="2">
                  <c:v>10/7/2017</c:v>
                </c:pt>
                <c:pt idx="3">
                  <c:v>11/7/2017</c:v>
                </c:pt>
                <c:pt idx="4">
                  <c:v>12/7/2017</c:v>
                </c:pt>
                <c:pt idx="5">
                  <c:v>13/07/2017</c:v>
                </c:pt>
                <c:pt idx="6">
                  <c:v>14/07/2017</c:v>
                </c:pt>
                <c:pt idx="7">
                  <c:v>15/07/2017</c:v>
                </c:pt>
                <c:pt idx="8">
                  <c:v>16/07/2017</c:v>
                </c:pt>
                <c:pt idx="9">
                  <c:v>17/07/2017</c:v>
                </c:pt>
                <c:pt idx="10">
                  <c:v>18/07/2017</c:v>
                </c:pt>
                <c:pt idx="11">
                  <c:v>19/07/2017</c:v>
                </c:pt>
                <c:pt idx="12">
                  <c:v>20/07/2017</c:v>
                </c:pt>
                <c:pt idx="13">
                  <c:v>21/07/2017</c:v>
                </c:pt>
                <c:pt idx="14">
                  <c:v>22/07/2017</c:v>
                </c:pt>
                <c:pt idx="15">
                  <c:v>23/07/2017</c:v>
                </c:pt>
                <c:pt idx="16">
                  <c:v>24/07/2017</c:v>
                </c:pt>
                <c:pt idx="17">
                  <c:v>25/07/2017</c:v>
                </c:pt>
                <c:pt idx="18">
                  <c:v>26/07/2017</c:v>
                </c:pt>
                <c:pt idx="19">
                  <c:v>27/07/2017</c:v>
                </c:pt>
                <c:pt idx="20">
                  <c:v>28/07/2017</c:v>
                </c:pt>
                <c:pt idx="21">
                  <c:v>29/07/2017</c:v>
                </c:pt>
                <c:pt idx="22">
                  <c:v>30/07/2017</c:v>
                </c:pt>
                <c:pt idx="23">
                  <c:v>31/07/2017</c:v>
                </c:pt>
                <c:pt idx="24">
                  <c:v>1/8/2017</c:v>
                </c:pt>
                <c:pt idx="25">
                  <c:v>2/8/2017</c:v>
                </c:pt>
                <c:pt idx="26">
                  <c:v>3/8/2017</c:v>
                </c:pt>
                <c:pt idx="27">
                  <c:v>4/8/2017</c:v>
                </c:pt>
                <c:pt idx="28">
                  <c:v>5/8/2017</c:v>
                </c:pt>
                <c:pt idx="29">
                  <c:v>6/8/2017</c:v>
                </c:pt>
                <c:pt idx="30">
                  <c:v>7/8/2017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5.1299999999999998E-2</c:v>
                </c:pt>
                <c:pt idx="1">
                  <c:v>2.5600000000000001E-2</c:v>
                </c:pt>
                <c:pt idx="2">
                  <c:v>1.9199999999999998E-2</c:v>
                </c:pt>
                <c:pt idx="3">
                  <c:v>1.9199999999999998E-2</c:v>
                </c:pt>
                <c:pt idx="4">
                  <c:v>1.9199999999999998E-2</c:v>
                </c:pt>
                <c:pt idx="5">
                  <c:v>1.2800000000000001E-2</c:v>
                </c:pt>
                <c:pt idx="6">
                  <c:v>1.2800000000000001E-2</c:v>
                </c:pt>
                <c:pt idx="7">
                  <c:v>6.4000000000000003E-3</c:v>
                </c:pt>
                <c:pt idx="8">
                  <c:v>1.9199999999999998E-2</c:v>
                </c:pt>
                <c:pt idx="9">
                  <c:v>1.2800000000000001E-2</c:v>
                </c:pt>
                <c:pt idx="10">
                  <c:v>1.2800000000000001E-2</c:v>
                </c:pt>
                <c:pt idx="11">
                  <c:v>3.2099999999999997E-2</c:v>
                </c:pt>
                <c:pt idx="12">
                  <c:v>1.2800000000000001E-2</c:v>
                </c:pt>
                <c:pt idx="13">
                  <c:v>1.2800000000000001E-2</c:v>
                </c:pt>
                <c:pt idx="14">
                  <c:v>1.2800000000000001E-2</c:v>
                </c:pt>
                <c:pt idx="15">
                  <c:v>-6.4000000000000003E-3</c:v>
                </c:pt>
                <c:pt idx="16">
                  <c:v>6.4000000000000003E-3</c:v>
                </c:pt>
                <c:pt idx="17">
                  <c:v>1.2800000000000001E-2</c:v>
                </c:pt>
                <c:pt idx="18">
                  <c:v>0</c:v>
                </c:pt>
                <c:pt idx="19">
                  <c:v>0</c:v>
                </c:pt>
                <c:pt idx="20">
                  <c:v>4.2900000000000001E-2</c:v>
                </c:pt>
                <c:pt idx="21">
                  <c:v>1.7500000000000002E-2</c:v>
                </c:pt>
                <c:pt idx="22">
                  <c:v>5.7999999999999996E-3</c:v>
                </c:pt>
                <c:pt idx="23">
                  <c:v>-5.7999999999999996E-3</c:v>
                </c:pt>
                <c:pt idx="24">
                  <c:v>1.7500000000000002E-2</c:v>
                </c:pt>
                <c:pt idx="25">
                  <c:v>1.17E-2</c:v>
                </c:pt>
                <c:pt idx="26">
                  <c:v>5.7999999999999996E-3</c:v>
                </c:pt>
                <c:pt idx="27">
                  <c:v>5.7999999999999996E-3</c:v>
                </c:pt>
                <c:pt idx="28">
                  <c:v>5.7999999999999996E-3</c:v>
                </c:pt>
                <c:pt idx="29">
                  <c:v>5.7999999999999996E-3</c:v>
                </c:pt>
                <c:pt idx="30">
                  <c:v>5.7999999999999996E-3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85A-495F-9A44-C8EE15C293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364960"/>
        <c:axId val="313367256"/>
      </c:lineChart>
      <c:catAx>
        <c:axId val="313364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7256"/>
        <c:crosses val="autoZero"/>
        <c:auto val="1"/>
        <c:lblAlgn val="ctr"/>
        <c:lblOffset val="100"/>
        <c:noMultiLvlLbl val="0"/>
      </c:catAx>
      <c:valAx>
        <c:axId val="3133672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364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A1333-FDAF-45A8-B7A8-4A8C7DF78B5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YouTube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19989A-D6AE-4D5E-92C0-38D9A563E5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956917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39C2-0078-488E-B4B3-F102C7F2F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1B9473-1CDE-481B-B346-C71453CEB68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0517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60E461-DC95-41D1-B585-1A919152C91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79972A-8C98-4D58-95BE-692DFC60C3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89327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B486F-3896-405C-B92D-BF4051F5FB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BF9587D-B5C5-4ACD-9B12-99BBDE0DBC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36566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319286-0FFA-43E7-9D2E-E96BADA3E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CC4C08-E2AF-4282-972C-CDB48A517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4246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AB7C6-442C-402B-ADE2-E9C3C5CDBC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04BBA8-0253-4BD5-AB6C-7C8154473AE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19754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21949436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34256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525851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6650400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110948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744505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11725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0777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58385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62713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11046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06073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75254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 BHD León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100680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3.9914%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3.3033%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50.3904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034167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B41E0-6D85-40C2-8D04-D0E058F1FD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813090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5AD500-3CC9-4EDC-9320-8044CA14F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6EFC37-33BA-4680-9F5E-C8F5790EBE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925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B277F0-0D62-4B3E-9651-0102D894E4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89BC48D-BF44-49E5-A272-2965E7C545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506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A72D18-5043-4A4A-B2C0-CE29FBA1B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0117294-0DC1-4288-A21A-D702A022B0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58923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907779-0D89-4F24-9EB9-34F270A399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AEDE06-5B74-47BC-84D8-3932E7691A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49395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0C18D5-4FD5-4593-B278-FA5CC6CE3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49F145-48C8-4AD1-8E49-BFCE0CFF066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8463511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5719138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18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40977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49538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020713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914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3448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- 2017-07-27 17:15:08</a:t>
                      </a:r>
                      <a:r>
                        <a:rPr lang="en-US" sz="1000"/>
                        <a:t>
Miguelina Mirabal.  Empresaria.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24109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- 2017-07-27 15:18:13</a:t>
                      </a:r>
                      <a:r>
                        <a:rPr lang="es-ES" sz="1000"/>
                        <a:t>
Anya Damirón, Escritora Infantil.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585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- 2017-08-07 14:10:45</a:t>
                      </a:r>
                      <a:r>
                        <a:rPr lang="es-ES" sz="1000"/>
                        <a:t>
Tarjeta de Crédito Edesur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760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- 2017-08-07 14:10:48</a:t>
                      </a:r>
                      <a:r>
                        <a:rPr lang="es-ES" sz="1000"/>
                        <a:t>
Tarjeta de Crédito Edesur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0.1926%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46219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- 2017-07-27 15:29:18</a:t>
                      </a:r>
                      <a:r>
                        <a:rPr lang="en-US" sz="1000"/>
                        <a:t>
Martha Pérez. Arquitecta.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0.1466%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289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- 2017-07-27 16:05:55</a:t>
                      </a:r>
                      <a:r>
                        <a:rPr lang="es-ES" sz="1000"/>
                        <a:t>
Patricia Logroño.  Maestra de Música.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8484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Banco BHD León - 2017-07-27 15:34:48</a:t>
                      </a:r>
                      <a:r>
                        <a:rPr lang="en-US" sz="1000"/>
                        <a:t>
Dulce Cruz, Maestra de Teatro.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93032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- 2017-08-07 14:10:30</a:t>
                      </a:r>
                      <a:r>
                        <a:rPr lang="es-ES" sz="1000"/>
                        <a:t>
Tarjeta de Crédito Edesur BHD León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0.0963%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4063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- 2017-07-27 18:00:08</a:t>
                      </a:r>
                      <a:r>
                        <a:rPr lang="es-ES" sz="1000"/>
                        <a:t>
Roira Sánchez.  Periodista.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239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 BHD León - 2017-07-27 16:47:26</a:t>
                      </a:r>
                      <a:r>
                        <a:rPr lang="es-ES" sz="1000"/>
                        <a:t>
Teresa Guzmán.  Educadora.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0.0489%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3279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523074-FDDB-4C75-93B7-585FAF000A0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</p:spTree>
    <p:extLst>
      <p:ext uri="{BB962C8B-B14F-4D97-AF65-F5344CB8AC3E}">
        <p14:creationId xmlns:p14="http://schemas.microsoft.com/office/powerpoint/2010/main" val="2182593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308A93-FC8F-4465-9A84-2D2DA07FB2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809747-E7E6-4E5C-81CD-4898011EF2B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4655074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71A0F0-398F-47D0-A0FB-26471EFA1D0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DD3AD-3B83-460F-8C34-4A14739AAF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72059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EAD62E-DFA6-46E5-BD10-6A435B986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48A36AD-DB52-469D-B96A-4AADE15BAD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102565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CB652-BF16-43DA-837C-10400A47E2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79360C-6CE2-4C70-84BA-462FC8E18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58011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AB1C-846D-4CA7-BC36-55A7A7D53E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EB921D4-3267-4CCE-9841-BFFCFA9F54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940151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0713F2-6BCB-428A-8B4F-21B5C6EEC1E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3E828F-4BE7-4778-BA39-7AFEFD238A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59092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7059E1-1E9B-4C12-949B-E91B9FD765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849E4A5-8073-426F-AE6F-A25FC34F01F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996896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831B74-FECB-4520-BD0A-3B0E88A928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52A0FB2-C177-44B0-BEB9-563387E515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1495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04A50E-E1FC-4343-B81F-92562C4DDD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Interactions Per Video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B0575A-09E2-4867-B6AC-56BCB12ECB3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04588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2B9211-4ABE-4A72-9A48-B444C7D16D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08/07/2017 - 07/08/2017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7F9C57-44C1-4713-B603-6B445CF4A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6608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262</Words>
  <Application>Microsoft Office PowerPoint</Application>
  <PresentationFormat>On-screen Show (4:3)</PresentationFormat>
  <Paragraphs>123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quintly_template</vt:lpstr>
      <vt:lpstr>Reporte YouTube</vt:lpstr>
      <vt:lpstr>Youtube Subscribers Total</vt:lpstr>
      <vt:lpstr>Youtube Key Metrics Radar</vt:lpstr>
      <vt:lpstr>Youtube Key Metrics Table</vt:lpstr>
      <vt:lpstr>Youtube Subscribers Change Per Weekday</vt:lpstr>
      <vt:lpstr>Youtube Videos Total</vt:lpstr>
      <vt:lpstr>Youtube Videos Table</vt:lpstr>
      <vt:lpstr>Youtube Views Total</vt:lpstr>
      <vt:lpstr>Youtube Views Change</vt:lpstr>
      <vt:lpstr>Youtube Average Views Per Video</vt:lpstr>
      <vt:lpstr>Youtube Interaction Rate</vt:lpstr>
      <vt:lpstr>Youtube Average Interactions Per Video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YouTube</dc:title>
  <dc:creator>Administrator</dc:creator>
  <cp:lastModifiedBy>Administrator</cp:lastModifiedBy>
  <cp:revision>1</cp:revision>
  <dcterms:created xsi:type="dcterms:W3CDTF">2017-08-28T01:20:13Z</dcterms:created>
  <dcterms:modified xsi:type="dcterms:W3CDTF">2017-08-28T01:20:30Z</dcterms:modified>
</cp:coreProperties>
</file>