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1" r:id="rId25"/>
    <p:sldId id="282" r:id="rId26"/>
    <p:sldId id="283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8/7/2017</c:v>
                </c:pt>
                <c:pt idx="1">
                  <c:v>9/7/2017</c:v>
                </c:pt>
                <c:pt idx="2">
                  <c:v>10/7/2017</c:v>
                </c:pt>
                <c:pt idx="3">
                  <c:v>11/7/2017</c:v>
                </c:pt>
                <c:pt idx="4">
                  <c:v>12/7/2017</c:v>
                </c:pt>
                <c:pt idx="5">
                  <c:v>13/07/2017</c:v>
                </c:pt>
                <c:pt idx="6">
                  <c:v>14/07/2017</c:v>
                </c:pt>
                <c:pt idx="7">
                  <c:v>15/07/2017</c:v>
                </c:pt>
                <c:pt idx="8">
                  <c:v>16/07/2017</c:v>
                </c:pt>
                <c:pt idx="9">
                  <c:v>17/07/2017</c:v>
                </c:pt>
                <c:pt idx="10">
                  <c:v>18/07/2017</c:v>
                </c:pt>
                <c:pt idx="11">
                  <c:v>19/07/2017</c:v>
                </c:pt>
                <c:pt idx="12">
                  <c:v>20/07/2017</c:v>
                </c:pt>
                <c:pt idx="13">
                  <c:v>21/07/2017</c:v>
                </c:pt>
                <c:pt idx="14">
                  <c:v>22/07/2017</c:v>
                </c:pt>
                <c:pt idx="15">
                  <c:v>23/07/2017</c:v>
                </c:pt>
                <c:pt idx="16">
                  <c:v>24/07/2017</c:v>
                </c:pt>
                <c:pt idx="17">
                  <c:v>25/07/2017</c:v>
                </c:pt>
                <c:pt idx="18">
                  <c:v>26/07/2017</c:v>
                </c:pt>
                <c:pt idx="19">
                  <c:v>27/07/2017</c:v>
                </c:pt>
                <c:pt idx="20">
                  <c:v>28/07/2017</c:v>
                </c:pt>
                <c:pt idx="21">
                  <c:v>29/07/2017</c:v>
                </c:pt>
                <c:pt idx="22">
                  <c:v>30/07/2017</c:v>
                </c:pt>
                <c:pt idx="23">
                  <c:v>31/07/2017</c:v>
                </c:pt>
                <c:pt idx="24">
                  <c:v>1/8/2017</c:v>
                </c:pt>
                <c:pt idx="25">
                  <c:v>2/8/2017</c:v>
                </c:pt>
                <c:pt idx="26">
                  <c:v>3/8/2017</c:v>
                </c:pt>
                <c:pt idx="27">
                  <c:v>4/8/2017</c:v>
                </c:pt>
                <c:pt idx="28">
                  <c:v>5/8/2017</c:v>
                </c:pt>
                <c:pt idx="29">
                  <c:v>6/8/2017</c:v>
                </c:pt>
                <c:pt idx="30">
                  <c:v>7/8/2017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140960</c:v>
                </c:pt>
                <c:pt idx="1">
                  <c:v>140984</c:v>
                </c:pt>
                <c:pt idx="2">
                  <c:v>141020</c:v>
                </c:pt>
                <c:pt idx="3">
                  <c:v>141077</c:v>
                </c:pt>
                <c:pt idx="4">
                  <c:v>141123</c:v>
                </c:pt>
                <c:pt idx="5">
                  <c:v>141184</c:v>
                </c:pt>
                <c:pt idx="6">
                  <c:v>141225</c:v>
                </c:pt>
                <c:pt idx="7">
                  <c:v>141239</c:v>
                </c:pt>
                <c:pt idx="8">
                  <c:v>141284</c:v>
                </c:pt>
                <c:pt idx="9">
                  <c:v>141319</c:v>
                </c:pt>
                <c:pt idx="10">
                  <c:v>141346</c:v>
                </c:pt>
                <c:pt idx="11">
                  <c:v>141383</c:v>
                </c:pt>
                <c:pt idx="12">
                  <c:v>141446</c:v>
                </c:pt>
                <c:pt idx="13">
                  <c:v>141488</c:v>
                </c:pt>
                <c:pt idx="14">
                  <c:v>141536</c:v>
                </c:pt>
                <c:pt idx="15">
                  <c:v>141564</c:v>
                </c:pt>
                <c:pt idx="16">
                  <c:v>141599</c:v>
                </c:pt>
                <c:pt idx="17">
                  <c:v>141626</c:v>
                </c:pt>
                <c:pt idx="18">
                  <c:v>141664</c:v>
                </c:pt>
                <c:pt idx="19">
                  <c:v>141724</c:v>
                </c:pt>
                <c:pt idx="20">
                  <c:v>141787</c:v>
                </c:pt>
                <c:pt idx="21">
                  <c:v>141813</c:v>
                </c:pt>
                <c:pt idx="22">
                  <c:v>141846</c:v>
                </c:pt>
                <c:pt idx="23">
                  <c:v>141882</c:v>
                </c:pt>
                <c:pt idx="24">
                  <c:v>141934</c:v>
                </c:pt>
                <c:pt idx="25">
                  <c:v>141970</c:v>
                </c:pt>
                <c:pt idx="26">
                  <c:v>141988</c:v>
                </c:pt>
                <c:pt idx="27">
                  <c:v>142017</c:v>
                </c:pt>
                <c:pt idx="28">
                  <c:v>142031</c:v>
                </c:pt>
                <c:pt idx="29">
                  <c:v>142047</c:v>
                </c:pt>
                <c:pt idx="30">
                  <c:v>142072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13-4913-BF1A-17FEA2E50F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293376"/>
        <c:axId val="297287800"/>
      </c:lineChart>
      <c:catAx>
        <c:axId val="297293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287800"/>
        <c:crosses val="autoZero"/>
        <c:auto val="1"/>
        <c:lblAlgn val="ctr"/>
        <c:lblOffset val="100"/>
        <c:noMultiLvlLbl val="0"/>
      </c:catAx>
      <c:valAx>
        <c:axId val="297287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293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BA-4116-96DA-2ADACA2DCA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3623584"/>
        <c:axId val="253626864"/>
      </c:radarChart>
      <c:catAx>
        <c:axId val="253623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626864"/>
        <c:crosses val="autoZero"/>
        <c:auto val="1"/>
        <c:lblAlgn val="ctr"/>
        <c:lblOffset val="100"/>
        <c:noMultiLvlLbl val="0"/>
      </c:catAx>
      <c:valAx>
        <c:axId val="253626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623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8/7/2017</c:v>
                </c:pt>
                <c:pt idx="1">
                  <c:v>9/7/2017</c:v>
                </c:pt>
                <c:pt idx="2">
                  <c:v>10/7/2017</c:v>
                </c:pt>
                <c:pt idx="3">
                  <c:v>11/7/2017</c:v>
                </c:pt>
                <c:pt idx="4">
                  <c:v>12/7/2017</c:v>
                </c:pt>
                <c:pt idx="5">
                  <c:v>13/07/2017</c:v>
                </c:pt>
                <c:pt idx="6">
                  <c:v>14/07/2017</c:v>
                </c:pt>
                <c:pt idx="7">
                  <c:v>15/07/2017</c:v>
                </c:pt>
                <c:pt idx="8">
                  <c:v>16/07/2017</c:v>
                </c:pt>
                <c:pt idx="9">
                  <c:v>17/07/2017</c:v>
                </c:pt>
                <c:pt idx="10">
                  <c:v>18/07/2017</c:v>
                </c:pt>
                <c:pt idx="11">
                  <c:v>19/07/2017</c:v>
                </c:pt>
                <c:pt idx="12">
                  <c:v>20/07/2017</c:v>
                </c:pt>
                <c:pt idx="13">
                  <c:v>21/07/2017</c:v>
                </c:pt>
                <c:pt idx="14">
                  <c:v>22/07/2017</c:v>
                </c:pt>
                <c:pt idx="15">
                  <c:v>23/07/2017</c:v>
                </c:pt>
                <c:pt idx="16">
                  <c:v>24/07/2017</c:v>
                </c:pt>
                <c:pt idx="17">
                  <c:v>25/07/2017</c:v>
                </c:pt>
                <c:pt idx="18">
                  <c:v>26/07/2017</c:v>
                </c:pt>
                <c:pt idx="19">
                  <c:v>27/07/2017</c:v>
                </c:pt>
                <c:pt idx="20">
                  <c:v>28/07/2017</c:v>
                </c:pt>
                <c:pt idx="21">
                  <c:v>29/07/2017</c:v>
                </c:pt>
                <c:pt idx="22">
                  <c:v>30/07/2017</c:v>
                </c:pt>
                <c:pt idx="23">
                  <c:v>31/07/2017</c:v>
                </c:pt>
                <c:pt idx="24">
                  <c:v>1/8/2017</c:v>
                </c:pt>
                <c:pt idx="25">
                  <c:v>2/8/2017</c:v>
                </c:pt>
                <c:pt idx="26">
                  <c:v>3/8/2017</c:v>
                </c:pt>
                <c:pt idx="27">
                  <c:v>4/8/2017</c:v>
                </c:pt>
                <c:pt idx="28">
                  <c:v>5/8/2017</c:v>
                </c:pt>
                <c:pt idx="29">
                  <c:v>6/8/2017</c:v>
                </c:pt>
                <c:pt idx="30">
                  <c:v>7/8/2017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6.3842465170388003E-3</c:v>
                </c:pt>
                <c:pt idx="2">
                  <c:v>1.0921830896016E-2</c:v>
                </c:pt>
                <c:pt idx="3">
                  <c:v>2.9844618920677999E-2</c:v>
                </c:pt>
                <c:pt idx="4">
                  <c:v>3.8979447200567001E-2</c:v>
                </c:pt>
                <c:pt idx="5">
                  <c:v>1.4050947081062999E-2</c:v>
                </c:pt>
                <c:pt idx="6">
                  <c:v>1.2570465425909E-2</c:v>
                </c:pt>
                <c:pt idx="7">
                  <c:v>7.7886031494278996E-3</c:v>
                </c:pt>
                <c:pt idx="8">
                  <c:v>0</c:v>
                </c:pt>
                <c:pt idx="9">
                  <c:v>1.2856714861655001E-2</c:v>
                </c:pt>
                <c:pt idx="10">
                  <c:v>1.0082642289078E-2</c:v>
                </c:pt>
                <c:pt idx="11">
                  <c:v>5.8672063941731002E-3</c:v>
                </c:pt>
                <c:pt idx="12">
                  <c:v>1.2551798266084E-2</c:v>
                </c:pt>
                <c:pt idx="13">
                  <c:v>5.6550290880559E-3</c:v>
                </c:pt>
                <c:pt idx="14">
                  <c:v>1.3779750127198001E-2</c:v>
                </c:pt>
                <c:pt idx="15">
                  <c:v>7.0646414694454001E-3</c:v>
                </c:pt>
                <c:pt idx="16">
                  <c:v>1.3066725054916E-2</c:v>
                </c:pt>
                <c:pt idx="17">
                  <c:v>1.3240403355648E-2</c:v>
                </c:pt>
                <c:pt idx="18">
                  <c:v>1.3131420099545E-2</c:v>
                </c:pt>
                <c:pt idx="19">
                  <c:v>8.6453907716628996E-3</c:v>
                </c:pt>
                <c:pt idx="20">
                  <c:v>7.8774411249455997E-3</c:v>
                </c:pt>
                <c:pt idx="21">
                  <c:v>5.9943582510578004E-3</c:v>
                </c:pt>
                <c:pt idx="22">
                  <c:v>1.4806562832706999E-2</c:v>
                </c:pt>
                <c:pt idx="23">
                  <c:v>0.13346115528486999</c:v>
                </c:pt>
                <c:pt idx="24">
                  <c:v>8.9729496105457995E-2</c:v>
                </c:pt>
                <c:pt idx="25">
                  <c:v>3.6162458671476001E-2</c:v>
                </c:pt>
                <c:pt idx="26">
                  <c:v>1.5847414054191E-2</c:v>
                </c:pt>
                <c:pt idx="27">
                  <c:v>1.7605385839636001E-2</c:v>
                </c:pt>
                <c:pt idx="28">
                  <c:v>2.8164253928912999E-2</c:v>
                </c:pt>
                <c:pt idx="29">
                  <c:v>1.337660783306E-2</c:v>
                </c:pt>
                <c:pt idx="30">
                  <c:v>1.2670791713302E-2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81-4FF7-B8FA-3AC5A4D331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628176"/>
        <c:axId val="253622272"/>
      </c:lineChart>
      <c:catAx>
        <c:axId val="253628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622272"/>
        <c:crosses val="autoZero"/>
        <c:auto val="1"/>
        <c:lblAlgn val="ctr"/>
        <c:lblOffset val="100"/>
        <c:noMultiLvlLbl val="0"/>
      </c:catAx>
      <c:valAx>
        <c:axId val="25362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628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33</c:v>
                </c:pt>
                <c:pt idx="1">
                  <c:v>41</c:v>
                </c:pt>
                <c:pt idx="2">
                  <c:v>39</c:v>
                </c:pt>
                <c:pt idx="3">
                  <c:v>51</c:v>
                </c:pt>
                <c:pt idx="4">
                  <c:v>44</c:v>
                </c:pt>
                <c:pt idx="5">
                  <c:v>30</c:v>
                </c:pt>
                <c:pt idx="6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0B-46DD-9C3B-78E60B3F56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678976"/>
        <c:axId val="301679632"/>
      </c:barChart>
      <c:catAx>
        <c:axId val="301678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679632"/>
        <c:crosses val="autoZero"/>
        <c:auto val="1"/>
        <c:lblAlgn val="ctr"/>
        <c:lblOffset val="100"/>
        <c:noMultiLvlLbl val="0"/>
      </c:catAx>
      <c:valAx>
        <c:axId val="301679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678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8/7/2017</c:v>
                </c:pt>
                <c:pt idx="1">
                  <c:v>9/7/2017</c:v>
                </c:pt>
                <c:pt idx="2">
                  <c:v>10/7/2017</c:v>
                </c:pt>
                <c:pt idx="3">
                  <c:v>11/7/2017</c:v>
                </c:pt>
                <c:pt idx="4">
                  <c:v>12/7/2017</c:v>
                </c:pt>
                <c:pt idx="5">
                  <c:v>13/07/2017</c:v>
                </c:pt>
                <c:pt idx="6">
                  <c:v>14/07/2017</c:v>
                </c:pt>
                <c:pt idx="7">
                  <c:v>15/07/2017</c:v>
                </c:pt>
                <c:pt idx="8">
                  <c:v>16/07/2017</c:v>
                </c:pt>
                <c:pt idx="9">
                  <c:v>17/07/2017</c:v>
                </c:pt>
                <c:pt idx="10">
                  <c:v>18/07/2017</c:v>
                </c:pt>
                <c:pt idx="11">
                  <c:v>19/07/2017</c:v>
                </c:pt>
                <c:pt idx="12">
                  <c:v>20/07/2017</c:v>
                </c:pt>
                <c:pt idx="13">
                  <c:v>21/07/2017</c:v>
                </c:pt>
                <c:pt idx="14">
                  <c:v>22/07/2017</c:v>
                </c:pt>
                <c:pt idx="15">
                  <c:v>23/07/2017</c:v>
                </c:pt>
                <c:pt idx="16">
                  <c:v>24/07/2017</c:v>
                </c:pt>
                <c:pt idx="17">
                  <c:v>25/07/2017</c:v>
                </c:pt>
                <c:pt idx="18">
                  <c:v>26/07/2017</c:v>
                </c:pt>
                <c:pt idx="19">
                  <c:v>27/07/2017</c:v>
                </c:pt>
                <c:pt idx="20">
                  <c:v>28/07/2017</c:v>
                </c:pt>
                <c:pt idx="21">
                  <c:v>29/07/2017</c:v>
                </c:pt>
                <c:pt idx="22">
                  <c:v>30/07/2017</c:v>
                </c:pt>
                <c:pt idx="23">
                  <c:v>31/07/2017</c:v>
                </c:pt>
                <c:pt idx="24">
                  <c:v>1/8/2017</c:v>
                </c:pt>
                <c:pt idx="25">
                  <c:v>2/8/2017</c:v>
                </c:pt>
                <c:pt idx="26">
                  <c:v>3/8/2017</c:v>
                </c:pt>
                <c:pt idx="27">
                  <c:v>4/8/2017</c:v>
                </c:pt>
                <c:pt idx="28">
                  <c:v>5/8/2017</c:v>
                </c:pt>
                <c:pt idx="29">
                  <c:v>6/8/2017</c:v>
                </c:pt>
                <c:pt idx="30">
                  <c:v>7/8/2017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48</c:v>
                </c:pt>
                <c:pt idx="1">
                  <c:v>24</c:v>
                </c:pt>
                <c:pt idx="2">
                  <c:v>36</c:v>
                </c:pt>
                <c:pt idx="3">
                  <c:v>57</c:v>
                </c:pt>
                <c:pt idx="4">
                  <c:v>46</c:v>
                </c:pt>
                <c:pt idx="5">
                  <c:v>61</c:v>
                </c:pt>
                <c:pt idx="6">
                  <c:v>41</c:v>
                </c:pt>
                <c:pt idx="7">
                  <c:v>14</c:v>
                </c:pt>
                <c:pt idx="8">
                  <c:v>45</c:v>
                </c:pt>
                <c:pt idx="9">
                  <c:v>35</c:v>
                </c:pt>
                <c:pt idx="10">
                  <c:v>27</c:v>
                </c:pt>
                <c:pt idx="11">
                  <c:v>37</c:v>
                </c:pt>
                <c:pt idx="12">
                  <c:v>63</c:v>
                </c:pt>
                <c:pt idx="13">
                  <c:v>42</c:v>
                </c:pt>
                <c:pt idx="14">
                  <c:v>48</c:v>
                </c:pt>
                <c:pt idx="15">
                  <c:v>28</c:v>
                </c:pt>
                <c:pt idx="16">
                  <c:v>35</c:v>
                </c:pt>
                <c:pt idx="17">
                  <c:v>27</c:v>
                </c:pt>
                <c:pt idx="18">
                  <c:v>38</c:v>
                </c:pt>
                <c:pt idx="19">
                  <c:v>60</c:v>
                </c:pt>
                <c:pt idx="20">
                  <c:v>63</c:v>
                </c:pt>
                <c:pt idx="21">
                  <c:v>26</c:v>
                </c:pt>
                <c:pt idx="22">
                  <c:v>33</c:v>
                </c:pt>
                <c:pt idx="23">
                  <c:v>36</c:v>
                </c:pt>
                <c:pt idx="24">
                  <c:v>52</c:v>
                </c:pt>
                <c:pt idx="25">
                  <c:v>36</c:v>
                </c:pt>
                <c:pt idx="26">
                  <c:v>18</c:v>
                </c:pt>
                <c:pt idx="27">
                  <c:v>29</c:v>
                </c:pt>
                <c:pt idx="28">
                  <c:v>14</c:v>
                </c:pt>
                <c:pt idx="29">
                  <c:v>16</c:v>
                </c:pt>
                <c:pt idx="30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47-4B8E-A8C6-65668F7563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680288"/>
        <c:axId val="301685536"/>
      </c:lineChart>
      <c:catAx>
        <c:axId val="301680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685536"/>
        <c:crosses val="autoZero"/>
        <c:auto val="1"/>
        <c:lblAlgn val="ctr"/>
        <c:lblOffset val="100"/>
        <c:noMultiLvlLbl val="0"/>
      </c:catAx>
      <c:valAx>
        <c:axId val="301685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680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8/7/2017</c:v>
                </c:pt>
                <c:pt idx="1">
                  <c:v>9/7/2017</c:v>
                </c:pt>
                <c:pt idx="2">
                  <c:v>10/7/2017</c:v>
                </c:pt>
                <c:pt idx="3">
                  <c:v>11/7/2017</c:v>
                </c:pt>
                <c:pt idx="4">
                  <c:v>12/7/2017</c:v>
                </c:pt>
                <c:pt idx="5">
                  <c:v>13/07/2017</c:v>
                </c:pt>
                <c:pt idx="6">
                  <c:v>14/07/2017</c:v>
                </c:pt>
                <c:pt idx="7">
                  <c:v>15/07/2017</c:v>
                </c:pt>
                <c:pt idx="8">
                  <c:v>16/07/2017</c:v>
                </c:pt>
                <c:pt idx="9">
                  <c:v>17/07/2017</c:v>
                </c:pt>
                <c:pt idx="10">
                  <c:v>18/07/2017</c:v>
                </c:pt>
                <c:pt idx="11">
                  <c:v>19/07/2017</c:v>
                </c:pt>
                <c:pt idx="12">
                  <c:v>20/07/2017</c:v>
                </c:pt>
                <c:pt idx="13">
                  <c:v>21/07/2017</c:v>
                </c:pt>
                <c:pt idx="14">
                  <c:v>22/07/2017</c:v>
                </c:pt>
                <c:pt idx="15">
                  <c:v>23/07/2017</c:v>
                </c:pt>
                <c:pt idx="16">
                  <c:v>24/07/2017</c:v>
                </c:pt>
                <c:pt idx="17">
                  <c:v>25/07/2017</c:v>
                </c:pt>
                <c:pt idx="18">
                  <c:v>26/07/2017</c:v>
                </c:pt>
                <c:pt idx="19">
                  <c:v>27/07/2017</c:v>
                </c:pt>
                <c:pt idx="20">
                  <c:v>28/07/2017</c:v>
                </c:pt>
                <c:pt idx="21">
                  <c:v>29/07/2017</c:v>
                </c:pt>
                <c:pt idx="22">
                  <c:v>30/07/2017</c:v>
                </c:pt>
                <c:pt idx="23">
                  <c:v>31/07/2017</c:v>
                </c:pt>
                <c:pt idx="24">
                  <c:v>1/8/2017</c:v>
                </c:pt>
                <c:pt idx="25">
                  <c:v>2/8/2017</c:v>
                </c:pt>
                <c:pt idx="26">
                  <c:v>3/8/2017</c:v>
                </c:pt>
                <c:pt idx="27">
                  <c:v>4/8/2017</c:v>
                </c:pt>
                <c:pt idx="28">
                  <c:v>5/8/2017</c:v>
                </c:pt>
                <c:pt idx="29">
                  <c:v>6/8/2017</c:v>
                </c:pt>
                <c:pt idx="30">
                  <c:v>7/8/2017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5</c:v>
                </c:pt>
                <c:pt idx="3">
                  <c:v>21</c:v>
                </c:pt>
                <c:pt idx="4">
                  <c:v>4</c:v>
                </c:pt>
                <c:pt idx="5">
                  <c:v>6</c:v>
                </c:pt>
                <c:pt idx="6">
                  <c:v>4</c:v>
                </c:pt>
                <c:pt idx="7">
                  <c:v>1</c:v>
                </c:pt>
                <c:pt idx="8">
                  <c:v>0</c:v>
                </c:pt>
                <c:pt idx="9">
                  <c:v>6</c:v>
                </c:pt>
                <c:pt idx="10">
                  <c:v>4</c:v>
                </c:pt>
                <c:pt idx="11">
                  <c:v>17</c:v>
                </c:pt>
                <c:pt idx="12">
                  <c:v>4</c:v>
                </c:pt>
                <c:pt idx="13">
                  <c:v>4</c:v>
                </c:pt>
                <c:pt idx="14">
                  <c:v>2</c:v>
                </c:pt>
                <c:pt idx="15">
                  <c:v>1</c:v>
                </c:pt>
                <c:pt idx="16">
                  <c:v>4</c:v>
                </c:pt>
                <c:pt idx="17">
                  <c:v>4</c:v>
                </c:pt>
                <c:pt idx="18">
                  <c:v>5</c:v>
                </c:pt>
                <c:pt idx="19">
                  <c:v>4</c:v>
                </c:pt>
                <c:pt idx="20">
                  <c:v>6</c:v>
                </c:pt>
                <c:pt idx="21">
                  <c:v>4</c:v>
                </c:pt>
                <c:pt idx="22">
                  <c:v>1</c:v>
                </c:pt>
                <c:pt idx="23">
                  <c:v>6</c:v>
                </c:pt>
                <c:pt idx="24">
                  <c:v>3</c:v>
                </c:pt>
                <c:pt idx="25">
                  <c:v>3</c:v>
                </c:pt>
                <c:pt idx="26">
                  <c:v>2</c:v>
                </c:pt>
                <c:pt idx="27">
                  <c:v>3</c:v>
                </c:pt>
                <c:pt idx="28">
                  <c:v>1</c:v>
                </c:pt>
                <c:pt idx="29">
                  <c:v>2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45-4F8B-B970-26D6ED760A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601720"/>
        <c:axId val="370599752"/>
      </c:lineChart>
      <c:catAx>
        <c:axId val="370601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599752"/>
        <c:crosses val="autoZero"/>
        <c:auto val="1"/>
        <c:lblAlgn val="ctr"/>
        <c:lblOffset val="100"/>
        <c:noMultiLvlLbl val="0"/>
      </c:catAx>
      <c:valAx>
        <c:axId val="37059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601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</c:v>
                </c:pt>
                <c:pt idx="1">
                  <c:v>32</c:v>
                </c:pt>
                <c:pt idx="2">
                  <c:v>29</c:v>
                </c:pt>
                <c:pt idx="3">
                  <c:v>16</c:v>
                </c:pt>
                <c:pt idx="4">
                  <c:v>17</c:v>
                </c:pt>
                <c:pt idx="5">
                  <c:v>8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CC-460F-A00C-B2B32C6EE0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0605000"/>
        <c:axId val="370606312"/>
      </c:barChart>
      <c:catAx>
        <c:axId val="370605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606312"/>
        <c:crosses val="autoZero"/>
        <c:auto val="1"/>
        <c:lblAlgn val="ctr"/>
        <c:lblOffset val="100"/>
        <c:noMultiLvlLbl val="0"/>
      </c:catAx>
      <c:valAx>
        <c:axId val="37060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605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4.2692463514136997E-2</c:v>
                </c:pt>
                <c:pt idx="1">
                  <c:v>3.0871067582463999E-2</c:v>
                </c:pt>
                <c:pt idx="2">
                  <c:v>1.4814944770471E-2</c:v>
                </c:pt>
                <c:pt idx="3">
                  <c:v>1.2542751349671E-2</c:v>
                </c:pt>
                <c:pt idx="4">
                  <c:v>1.0183841195259001E-2</c:v>
                </c:pt>
                <c:pt idx="5">
                  <c:v>1.0952825122247999E-2</c:v>
                </c:pt>
                <c:pt idx="6">
                  <c:v>1.1023488510133E-2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D8-4183-BF45-9B1623339B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7083352"/>
        <c:axId val="247084008"/>
      </c:barChart>
      <c:catAx>
        <c:axId val="247083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084008"/>
        <c:crosses val="autoZero"/>
        <c:auto val="1"/>
        <c:lblAlgn val="ctr"/>
        <c:lblOffset val="100"/>
        <c:noMultiLvlLbl val="0"/>
      </c:catAx>
      <c:valAx>
        <c:axId val="247084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083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4A-4D51-8D56-169471D057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4A-4D51-8D56-169471D0577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4A-4D51-8D56-169471D057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7753016"/>
        <c:axId val="377752032"/>
      </c:barChart>
      <c:catAx>
        <c:axId val="377753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752032"/>
        <c:crosses val="autoZero"/>
        <c:auto val="1"/>
        <c:lblAlgn val="ctr"/>
        <c:lblOffset val="100"/>
        <c:noMultiLvlLbl val="0"/>
      </c:catAx>
      <c:valAx>
        <c:axId val="377752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753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1.6313425065430001E-2</c:v>
                </c:pt>
                <c:pt idx="13">
                  <c:v>1.0642353323636E-2</c:v>
                </c:pt>
                <c:pt idx="14">
                  <c:v>1.3120387699775001E-2</c:v>
                </c:pt>
                <c:pt idx="15">
                  <c:v>8.2450523796399004E-3</c:v>
                </c:pt>
                <c:pt idx="16">
                  <c:v>8.6573049986218998E-3</c:v>
                </c:pt>
                <c:pt idx="17">
                  <c:v>2.1672709112196001E-2</c:v>
                </c:pt>
                <c:pt idx="18">
                  <c:v>3.2380569345494999E-2</c:v>
                </c:pt>
                <c:pt idx="19">
                  <c:v>1.8516031915419999E-2</c:v>
                </c:pt>
                <c:pt idx="20">
                  <c:v>1.0600781630966E-2</c:v>
                </c:pt>
                <c:pt idx="21">
                  <c:v>7.5854481892686995E-2</c:v>
                </c:pt>
                <c:pt idx="22">
                  <c:v>0.22579664873957001</c:v>
                </c:pt>
                <c:pt idx="23">
                  <c:v>1.7667969384943E-2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48-4CB7-9914-FF4545D8D3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7749736"/>
        <c:axId val="377755312"/>
      </c:lineChart>
      <c:catAx>
        <c:axId val="377749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755312"/>
        <c:crosses val="autoZero"/>
        <c:auto val="1"/>
        <c:lblAlgn val="ctr"/>
        <c:lblOffset val="100"/>
        <c:noMultiLvlLbl val="0"/>
      </c:catAx>
      <c:valAx>
        <c:axId val="377755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749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12</c:v>
                </c:pt>
                <c:pt idx="13">
                  <c:v>17</c:v>
                </c:pt>
                <c:pt idx="14">
                  <c:v>23</c:v>
                </c:pt>
                <c:pt idx="15">
                  <c:v>24</c:v>
                </c:pt>
                <c:pt idx="16">
                  <c:v>8</c:v>
                </c:pt>
                <c:pt idx="17">
                  <c:v>12</c:v>
                </c:pt>
                <c:pt idx="18">
                  <c:v>11</c:v>
                </c:pt>
                <c:pt idx="19">
                  <c:v>10</c:v>
                </c:pt>
                <c:pt idx="20">
                  <c:v>6</c:v>
                </c:pt>
                <c:pt idx="21">
                  <c:v>3</c:v>
                </c:pt>
                <c:pt idx="22">
                  <c:v>4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5B-4637-B4C9-E569F82A6D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7754000"/>
        <c:axId val="377754328"/>
      </c:lineChart>
      <c:catAx>
        <c:axId val="377754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754328"/>
        <c:crosses val="autoZero"/>
        <c:auto val="1"/>
        <c:lblAlgn val="ctr"/>
        <c:lblOffset val="100"/>
        <c:noMultiLvlLbl val="0"/>
      </c:catAx>
      <c:valAx>
        <c:axId val="377754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754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3.6650174088326999E-2</c:v>
                </c:pt>
                <c:pt idx="1">
                  <c:v>0</c:v>
                </c:pt>
                <c:pt idx="2">
                  <c:v>2.1593852225929001E-2</c:v>
                </c:pt>
                <c:pt idx="3">
                  <c:v>0</c:v>
                </c:pt>
                <c:pt idx="4">
                  <c:v>2.5041759182707998E-2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43-4B76-AE89-9CD10E896E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7764496"/>
        <c:axId val="377760232"/>
      </c:barChart>
      <c:catAx>
        <c:axId val="377764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760232"/>
        <c:crosses val="autoZero"/>
        <c:auto val="1"/>
        <c:lblAlgn val="ctr"/>
        <c:lblOffset val="100"/>
        <c:noMultiLvlLbl val="0"/>
      </c:catAx>
      <c:valAx>
        <c:axId val="377760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764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3017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BA-412E-B8B7-EEADBB0C2E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BA-412E-B8B7-EEADBB0C2E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BA-412E-B8B7-EEADBB0C2E8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BBA-412E-B8B7-EEADBB0C2E8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BBA-412E-B8B7-EEADBB0C2E8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BBA-412E-B8B7-EEADBB0C2E8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BBA-412E-B8B7-EEADBB0C2E8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660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BBA-412E-B8B7-EEADBB0C2E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7758264"/>
        <c:axId val="377763184"/>
      </c:barChart>
      <c:catAx>
        <c:axId val="377758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763184"/>
        <c:crosses val="autoZero"/>
        <c:auto val="1"/>
        <c:lblAlgn val="ctr"/>
        <c:lblOffset val="100"/>
        <c:noMultiLvlLbl val="0"/>
      </c:catAx>
      <c:valAx>
        <c:axId val="377763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758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A7-4A44-8717-4D4BB9058E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858984"/>
        <c:axId val="302856688"/>
      </c:barChart>
      <c:catAx>
        <c:axId val="302858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856688"/>
        <c:crosses val="autoZero"/>
        <c:auto val="1"/>
        <c:lblAlgn val="ctr"/>
        <c:lblOffset val="100"/>
        <c:noMultiLvlLbl val="0"/>
      </c:catAx>
      <c:valAx>
        <c:axId val="302856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85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04D14-0103-421E-8509-3F4D4CF7C0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101439-F1FC-4A09-8B7F-CA68E9D537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998954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6DAE6-F66D-478D-A90A-D89897F18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8842EA-C724-401F-8E77-C144D6F8AD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5065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990823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542917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322174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59336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550350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759923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109258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61975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468467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91598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2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329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6D183D-46D5-4DDC-93FC-B21DB49000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522164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7A48A-27F3-43E7-A9EB-0C454D1BB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7A7DB4-7B63-4AC0-B14F-D7CBDD58F3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0868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65FAF7-955A-4B9F-AC77-043DA89389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51A65-DEC9-4672-AFF6-ED72F96AD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789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516FE-E845-4C0B-B89C-F31203978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D61BA9-9259-40DF-847E-DA6C8A6D7E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27271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69722-C006-4358-855D-28FFCC83D2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5404BE-9113-4DF4-9FDD-446B6EC10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236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B990D-F5FE-42DB-815E-2FBB3BB44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FD3764-1A58-4348-BD01-947975FDF2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06850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9608F7-5F2F-4E12-A531-EE95051B16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43266-043E-4B4E-80E1-DF2A2C34B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062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82E41-B943-4B12-BF8A-6FCED52DD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5F6888-BE5B-4147-A11F-BE2927E00A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21810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923154-1BF4-469A-A372-01B3989F8D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2462A2-80DB-460C-8277-1788B2504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432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C91AA-4AF8-4E92-B86E-D0A7685BF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E2BA99-F734-4A7B-BBA7-19DAF2EBCF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86065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7DF6A6-8FE6-417D-BABB-34AE77158C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11CC5-5673-44BB-AD6F-254ED14D5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206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A0B19-E714-41C5-A9E3-747987567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A19F53-CFBF-4B2F-B8D6-DCD6227989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5670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63938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1542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6438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8215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8298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5964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4573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9051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911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- 2017-07-31 22:03:46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Firmamos un acuerdo con Banreservas para lanzar al mercado la red de cajeros automáticos propios más grande de República Dominicana, primera en su tipo en el país, que permite a los clientes de ambos bancos utilizar más de 1,300 cajeros automáticos BHD León y Banreservas a nivel nacional para realizar retiros y consultas con cualquiera de sus tarjetas de débito BHD León y Banreservas sin generar comisiones por uso de esos cajeros.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341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- 2017-08-01 22:12:32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Retira y consulta sin cobro de comisiones en cajeros BHD León y Banreservas.
Desde ahora ya tienes a tu alcance más de 1,300 cajeros automáticos a nivel nacional de #BHDLeon y @banreservas para realizar retiros y consultas con cualquiera de tus tarjetas de débito sin generar comisiones por uso de esos cajeros.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6528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02654A-D42F-4B27-9BBF-2E3EF7D5B0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3620997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D978B-A702-46CE-BAC9-6714ECCF8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9690E8-F09B-438F-B73F-FF87EBEE5D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33814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008923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0758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0072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0441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4445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9821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34021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2302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895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- 2017-07-31 21:59:57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Firmamos un acuerdo con Banreservas para lanzar al mercado la red de cajeros automáticos propios más grande de República Dominicana, primera en su tipo en el país, que permite a los clientes de ambos bancos utilizar más de 1,300 cajeros automáticos BHD León y Banreservas a nivel nacional para realizar retiros y consultas con cualquiera de sus tarjetas de débito BHD León y Banreservas sin generar comisiones por uso de esos cajeros.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591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- 2017-07-11 17:41:51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cada mujer hay una Mujer Salud, Mujer Educación, Mujer Hogar, Mujer Vial, Mujer Negocios.
http://mujermujer.bhdleon.com.do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06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- 2017-07-11 18:33:12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cada mujer hay una Mujer Salud, Mujer Educación, Mujer Hogar, Mujer Vial, Mujer Negocios.
http://mujermujer.bhdleon.com.do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3584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4E92DD-D81F-465A-82BE-0373ED1292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3461862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4CA5F-F9B1-4FF0-9163-29EDBEE59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F1B0E5-49D6-47EC-B0FD-FA5ABE30C9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9292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18408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18220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1244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5089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9804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1035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3148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3171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142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- 2017-08-02 21:20:19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Grandes cosas ocurren cuando buenas ideas se unen para mejorar el mundo. Banco BHD León y Banreservas ponen a tu disposición la red de cajeros automáticos propios más grande del país, en la que puedes retirar efectivo y consultar balances en más de 1,300 cajeros a nivel nacional utilizando cualquiera de tus tarjetas de débito sin cobro de comisiones.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385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- 2017-07-11 18:17:44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cada mujer hay una Mujer Salud, Mujer Educación, Mujer Hogar, Mujer Vial, Mujer Negocios.
http://mujermujer.bhdleon.com.do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34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- 2017-07-12 12:30:02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Solicita un Préstamo FlexiNómina BHD León de hasta 7 veces tu salario para que hagas realidad todas tus ideas sin dejarlo para después. #flexinomina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6668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8CE8D7-25AD-457B-8843-C152471C7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2794866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0D2A8-97EC-413E-AB04-BE1DF0E45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A52AA4-CAC5-432A-ADF7-B7359DD86D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10961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24553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8159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9899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8104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2036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8838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0871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4902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527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- 2017-07-12 19:00:53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Anímate a conocer informaciones útiles para el buen desarrollo de tu negocio o proyecto, ¡y únete a nosotros cada semana! #PymeBHDLeon
– 
Para conocer más sobre temas y consejos relevantes para tu negocio, contacta a nuestra Asesora y Coach Profesional Ejecutivo de Negocios Astrid Encarnación De la Cruz de @ascoachservices al sitio Web www.ascoachservices.com o tel. 829.945.7505.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896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- 2017-07-11 19:00:24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cada mujer hay una Mujer Salud, Mujer Educación, Mujer Hogar, Mujer Vial, Mujer Negocios.
http://mujermujer.bhdleon.com.do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748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- 2017-07-11 18:25:07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cada mujer hay una Mujer Salud, Mujer Educación, Mujer Hogar, Mujer Vial, Mujer Negocios.
http://mujermujer.bhdleon.com.do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149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- 2017-07-31 22:15:49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Banreservas y BHD León firman acuerdo para crear la red de cajeros automáticos propios más grande del país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801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35FC51-FA7B-4F1A-A82F-6ECD32747B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662749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AE36D-FD8F-4961-8658-135063597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6DC1E1-CFF2-4DA7-B0A1-D9516A5AD9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5582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64048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7998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5981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169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15468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48074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06505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8668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784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- 2017-07-11 18:57:18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cada mujer hay una Mujer Salud, Mujer Educación, Mujer Hogar, Mujer Vial, Mujer Negocios.
http://mujermujer.bhdleon.com.do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956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- 2017-07-11 17:45:42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cada mujer hay una Mujer Salud, Mujer Educación, Mujer Hogar, Mujer Vial, Mujer Negocios.
http://mujermujer.bhdleon.com.do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693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- 2017-08-04 15:30:06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Pago todo con mi Tarjeta de Débito #BHDLeón
Utilízala para tus consumos de fines de semana y de recreación.
Más práctica que el efectivo. Más segura para comprar.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008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- 2017-07-13 12:30:02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Trabajemos juntos contra el Phishing. Recuerda usar bhdleon.com.do para acceder a Internet Banking BHD León.
Reporta cualquier situación sospechosa escribiéndonos a phishing@bhdleon.com.do. #PrevencionBHDLeon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9148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BFE54-83E2-4C74-B360-4CC269D864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3075372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9239B-1067-43D4-A65E-0A56F1C9B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2EEE59-531C-409E-82B7-8F305EA18D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3851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192590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8927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07741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2392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8717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4029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4585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0501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957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- 2017-07-17 16:40:02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Disfruta de los beneficios de la nueva Tarjeta de Crédito Cinco:
1) Gana Puntos Siremás por todas tus compras en pesos y dólares, que podrás utilizar para seguir consumiendo en todas las Tienda La Sirena y Supermercados Pola del país. Al pagar con tu tarjeta CINCO en los siguientes comercios obtienes:
5% en Tiendas La Sirena y Supermercados Pola.
4% en Clínicas, Hospitales y Doctores.
3% en Farmacias.
2% en Estaciones de Combustible.
1% en las demás categorías de comercios y compras internacionales.
2) Cajas de pago exclusivas en Tiendas La Sirena y Supermercados Pola, para que puedas pagar tus compras con mayor agilidad y comodidad.
3) Disfruta de promociones exclusivas y de temporada con ofertas diferenciadas, mayores descuentos en tus compras y participación en los concursos de Grupo Ramos y Banco BHD León.
Solicítala y llévatela de una vez en los módulos ubicados en las Tiendas La Sirena Churchill, Luperón y El Embrujo. También puedes solicitarla en cualquiera de nuestras 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983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93011C-1121-4E9F-A637-48A86388E4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369030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6C813-F9E1-44A0-B3D3-DA3995995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FDE1D8-857C-4419-ABA0-8AF2807A64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2249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30952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9473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8355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3694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225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0174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82007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9849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104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- 2017-08-05 14:00:07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Regresa a clases con un Préstamo Personal #BHDLeón Aprovecha las tasas fijas y solicítalo hoy mismo llamándonos al 809-243-5000 o visitando cualquiera de nuestras sucursales. *Aplica para préstamos nuevos de montos igual o mayor a RD$100,000. Válido hasta el 31 de agosto.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933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- 2017-07-24 13:30:04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clave para memorizar rápido es aprovechar el tiempo al máximo y practicar trucos que te ayuden a retener más datos. #MujerMujerEducacion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875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- 2017-07-11 17:40:27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cada mujer hay una Mujer Salud, Mujer Educación, Mujer Hogar, Mujer Vial, Mujer Negocios.
http://mujermujer.bhdleon.com.do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16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- 2017-07-20 14:45:03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Pago todo con mi Tarjeta de Débito BHD León
Más práctica que el efectivo. Más segura para comprar.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087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67D1A7-E522-41C1-9097-9EB29E661F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3615728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D6C2A-5380-4A73-BC6E-67A8A8C37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C33E4E-09E2-4B65-9E4A-9782BE04A6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48506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34375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9812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47775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5452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61889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5180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8044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4880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226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- 2017-08-03 14:45:04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Respaldamos lo más importante para ti en caso de que ya no estés. Solicita hoy nuestro Seguro de Vida Educativo emitido por Mapfre BHD:
· Coberturas desde RD$100,000 hasta RD$1,000,000.
· Facilidad de elegir planes de uno, tres o cinco años de coberturas.
· Cobertura a las 48 horas de adquirir el producto.
· Valido para tus hijos menores de 25 años.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87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- 2017-07-11 18:37:53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cada mujer hay una Mujer Salud, Mujer Educación, Mujer Hogar, Mujer Vial, Mujer Negocios.
http://mujermujer.bhdleon.com.do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561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- 2017-07-26 14:45:02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Pago todo con mi Tarjeta de Débito #BHDLeón
Más práctica que el efectivo. Más segura para comprar.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320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- 2017-07-11 18:08:47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cada mujer hay una Mujer Salud, Mujer Educación, Mujer Hogar, Mujer Vial, Mujer Negocios.
http://mujermujer.bhdleon.com.do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28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1EC58E-8A35-45E0-A831-8B39BFA2B2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4272334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A4828-7594-461B-BFC2-0F47B57CF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2E597A-4B4A-4861-8C3A-5042F93D4D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68649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64A43E-410C-4E3E-A775-6BC67A19BE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61212E-028D-4D4E-9509-E0DFDFE62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6367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1C05D-1BCA-4AB4-9DEB-9BA18E908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641691-0702-4724-B8C0-FBA38AD808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0005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9C8C47-DBAE-4EB2-B12D-39FA468383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763307-1848-4A94-B14B-C994DA920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724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E25BF-2BD8-4E7B-95E2-1A2EAA515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0ED169-3ED7-4B84-B06D-36DC0B3DF0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3450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75C891-EF7A-47C8-97BF-9C010C4EBB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A47A9-FF98-4BC2-A6E0-ACD49A45D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8390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AC87A-0838-4DE6-818C-327187A6E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96A165-8A39-45D2-BAB0-EE53F689AC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16863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71F0E0-9834-48C6-BB28-6A0515AACA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D9540D-381D-4204-AD30-CBDF3F353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7461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1DC3F-408F-4F38-ACBA-D28ED171E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01EA5F-777F-4E39-BBBB-7DD067A0FA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72443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8D2090-21E4-41FB-8C1C-BF709BD29E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E33487-484A-4153-AA15-BF8E13EA5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5942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1F05C-8BCC-433A-8A27-C943A05B1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DE2996-2C7C-4643-B3B2-0E1BADA908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04736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04030-84DA-4603-A9EF-2ADFC9C15B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929AA3-B785-403B-86C3-13CBB511A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792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6DD1F-94DD-4D80-84A5-262D9372A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EFD2A5-74C8-4698-A0BE-AB78C49FB6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71802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2BEE49-F26D-41C0-87E1-44C2A2043A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33489E-7F41-4994-B5E6-B88D11457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741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D408E-065F-4ABF-9FA0-9CCB82CE6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AE4BCA-F79F-4BDC-A597-9D7B8F23CF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1763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9018C-DC15-4E30-BD9D-B4A4E83539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B9C6F9-4EC4-47C2-84C1-71A0781E5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100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85405-119E-47FB-96DA-A7CF01AF3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A248A3-1C6B-45F5-9915-813520090E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84191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998721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44092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43824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1087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5905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971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Merlin Moya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885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Felipe Gavilán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824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Harvis Gonzalez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75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Angel Disla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048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Tranbotica Baez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35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Adaljisa Rivas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518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Moises Mora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097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Celenia Portoreal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433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Idelmi Martes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355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Ism Polanco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182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67B4DE-606A-4BD8-A3C2-E114FF6C59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7216716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C8EFB-FFD8-4817-B8CC-C2CE7FFAF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854E46-4861-4AAE-8E42-9608DFAE05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54442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075401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58318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9716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0221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090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192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Rafa Ferreira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875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Preiky Saint-Hilaire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852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Toni Santana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585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Jonel Elvard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590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Juliana Diaz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546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7E7B59-186C-4D59-8E85-A3AE509F88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22245781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2598F-3A6B-4E2E-914B-B7AA29FA9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52C7D4-9521-4CFF-BC2B-39304A3C14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28667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F97A25-5FA5-4E34-A0A4-A702E73787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74CA7-B534-4669-B4CA-88C2BC3CC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1426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917</Words>
  <Application>Microsoft Office PowerPoint</Application>
  <PresentationFormat>On-screen Show (4:3)</PresentationFormat>
  <Paragraphs>435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8</vt:lpstr>
      <vt:lpstr>Facebook Own Posts Table - 2 of 8</vt:lpstr>
      <vt:lpstr>Facebook Own Posts Table - 3 of 8</vt:lpstr>
      <vt:lpstr>Facebook Own Posts Table - 4 of 8</vt:lpstr>
      <vt:lpstr>Facebook Own Posts Table - 5 of 8</vt:lpstr>
      <vt:lpstr>Facebook Own Posts Table - 6 of 8</vt:lpstr>
      <vt:lpstr>Facebook Own Posts Table - 7 of 8</vt:lpstr>
      <vt:lpstr>Facebook Own Posts Table - 8 of 8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2017-08-28T01:19:14Z</dcterms:created>
  <dcterms:modified xsi:type="dcterms:W3CDTF">2017-08-28T01:20:11Z</dcterms:modified>
</cp:coreProperties>
</file>