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4"/>
      <p:bold r:id="rId15"/>
      <p:italic r:id="rId16"/>
      <p:boldItalic r:id="rId1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4.fntdata"/><Relationship Id="rId2" Type="http://schemas.openxmlformats.org/officeDocument/2006/relationships/slide" Target="slides/slide1.xml"/><Relationship Id="rId16" Type="http://schemas.openxmlformats.org/officeDocument/2006/relationships/font" Target="fonts/font3.fntdata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2.fntdata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1.fntdata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BANCOGALICIA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42927</c:v>
                </c:pt>
                <c:pt idx="1">
                  <c:v>42928</c:v>
                </c:pt>
                <c:pt idx="2">
                  <c:v>42929</c:v>
                </c:pt>
                <c:pt idx="3">
                  <c:v>42930</c:v>
                </c:pt>
                <c:pt idx="4">
                  <c:v>42931</c:v>
                </c:pt>
                <c:pt idx="5">
                  <c:v>42932</c:v>
                </c:pt>
                <c:pt idx="6">
                  <c:v>42933</c:v>
                </c:pt>
                <c:pt idx="7">
                  <c:v>42934</c:v>
                </c:pt>
                <c:pt idx="8">
                  <c:v>42935</c:v>
                </c:pt>
                <c:pt idx="9">
                  <c:v>42936</c:v>
                </c:pt>
                <c:pt idx="10">
                  <c:v>42937</c:v>
                </c:pt>
                <c:pt idx="11">
                  <c:v>42938</c:v>
                </c:pt>
                <c:pt idx="12">
                  <c:v>42939</c:v>
                </c:pt>
                <c:pt idx="13">
                  <c:v>42940</c:v>
                </c:pt>
                <c:pt idx="14">
                  <c:v>42941</c:v>
                </c:pt>
                <c:pt idx="15">
                  <c:v>42942</c:v>
                </c:pt>
                <c:pt idx="16">
                  <c:v>42943</c:v>
                </c:pt>
                <c:pt idx="17">
                  <c:v>42944</c:v>
                </c:pt>
                <c:pt idx="18">
                  <c:v>42945</c:v>
                </c:pt>
                <c:pt idx="19">
                  <c:v>42946</c:v>
                </c:pt>
                <c:pt idx="20">
                  <c:v>42947</c:v>
                </c:pt>
                <c:pt idx="21">
                  <c:v>42948</c:v>
                </c:pt>
                <c:pt idx="22">
                  <c:v>42949</c:v>
                </c:pt>
                <c:pt idx="23">
                  <c:v>42950</c:v>
                </c:pt>
                <c:pt idx="24">
                  <c:v>42951</c:v>
                </c:pt>
                <c:pt idx="25">
                  <c:v>42952</c:v>
                </c:pt>
                <c:pt idx="26">
                  <c:v>42953</c:v>
                </c:pt>
                <c:pt idx="27">
                  <c:v>42954</c:v>
                </c:pt>
                <c:pt idx="28">
                  <c:v>42955</c:v>
                </c:pt>
                <c:pt idx="29">
                  <c:v>42956</c:v>
                </c:pt>
                <c:pt idx="30">
                  <c:v>42957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43668</c:v>
                </c:pt>
                <c:pt idx="1">
                  <c:v>43660</c:v>
                </c:pt>
                <c:pt idx="2">
                  <c:v>43657</c:v>
                </c:pt>
                <c:pt idx="3">
                  <c:v>43649</c:v>
                </c:pt>
                <c:pt idx="4">
                  <c:v>43644</c:v>
                </c:pt>
                <c:pt idx="5">
                  <c:v>43642</c:v>
                </c:pt>
                <c:pt idx="6">
                  <c:v>43636</c:v>
                </c:pt>
                <c:pt idx="7">
                  <c:v>43636</c:v>
                </c:pt>
                <c:pt idx="8">
                  <c:v>43635</c:v>
                </c:pt>
                <c:pt idx="9">
                  <c:v>43632</c:v>
                </c:pt>
                <c:pt idx="10">
                  <c:v>43618</c:v>
                </c:pt>
                <c:pt idx="11">
                  <c:v>43610</c:v>
                </c:pt>
                <c:pt idx="12">
                  <c:v>43607</c:v>
                </c:pt>
                <c:pt idx="13">
                  <c:v>43596</c:v>
                </c:pt>
                <c:pt idx="14">
                  <c:v>43596</c:v>
                </c:pt>
                <c:pt idx="15">
                  <c:v>43583</c:v>
                </c:pt>
                <c:pt idx="16">
                  <c:v>43578</c:v>
                </c:pt>
                <c:pt idx="17">
                  <c:v>43578</c:v>
                </c:pt>
                <c:pt idx="18">
                  <c:v>43576</c:v>
                </c:pt>
                <c:pt idx="19">
                  <c:v>43570</c:v>
                </c:pt>
                <c:pt idx="20">
                  <c:v>43563</c:v>
                </c:pt>
                <c:pt idx="21">
                  <c:v>43569</c:v>
                </c:pt>
                <c:pt idx="22">
                  <c:v>43583</c:v>
                </c:pt>
                <c:pt idx="23">
                  <c:v>43581</c:v>
                </c:pt>
                <c:pt idx="24">
                  <c:v>43631</c:v>
                </c:pt>
                <c:pt idx="25">
                  <c:v>43658</c:v>
                </c:pt>
                <c:pt idx="26">
                  <c:v>43677</c:v>
                </c:pt>
                <c:pt idx="27">
                  <c:v>43699</c:v>
                </c:pt>
                <c:pt idx="28">
                  <c:v>43731</c:v>
                </c:pt>
                <c:pt idx="29">
                  <c:v>43742</c:v>
                </c:pt>
                <c:pt idx="30">
                  <c:v>43770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CE75-40DE-8DAC-4F6B0D2B4120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BcoCiudad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42927</c:v>
                </c:pt>
                <c:pt idx="1">
                  <c:v>42928</c:v>
                </c:pt>
                <c:pt idx="2">
                  <c:v>42929</c:v>
                </c:pt>
                <c:pt idx="3">
                  <c:v>42930</c:v>
                </c:pt>
                <c:pt idx="4">
                  <c:v>42931</c:v>
                </c:pt>
                <c:pt idx="5">
                  <c:v>42932</c:v>
                </c:pt>
                <c:pt idx="6">
                  <c:v>42933</c:v>
                </c:pt>
                <c:pt idx="7">
                  <c:v>42934</c:v>
                </c:pt>
                <c:pt idx="8">
                  <c:v>42935</c:v>
                </c:pt>
                <c:pt idx="9">
                  <c:v>42936</c:v>
                </c:pt>
                <c:pt idx="10">
                  <c:v>42937</c:v>
                </c:pt>
                <c:pt idx="11">
                  <c:v>42938</c:v>
                </c:pt>
                <c:pt idx="12">
                  <c:v>42939</c:v>
                </c:pt>
                <c:pt idx="13">
                  <c:v>42940</c:v>
                </c:pt>
                <c:pt idx="14">
                  <c:v>42941</c:v>
                </c:pt>
                <c:pt idx="15">
                  <c:v>42942</c:v>
                </c:pt>
                <c:pt idx="16">
                  <c:v>42943</c:v>
                </c:pt>
                <c:pt idx="17">
                  <c:v>42944</c:v>
                </c:pt>
                <c:pt idx="18">
                  <c:v>42945</c:v>
                </c:pt>
                <c:pt idx="19">
                  <c:v>42946</c:v>
                </c:pt>
                <c:pt idx="20">
                  <c:v>42947</c:v>
                </c:pt>
                <c:pt idx="21">
                  <c:v>42948</c:v>
                </c:pt>
                <c:pt idx="22">
                  <c:v>42949</c:v>
                </c:pt>
                <c:pt idx="23">
                  <c:v>42950</c:v>
                </c:pt>
                <c:pt idx="24">
                  <c:v>42951</c:v>
                </c:pt>
                <c:pt idx="25">
                  <c:v>42952</c:v>
                </c:pt>
                <c:pt idx="26">
                  <c:v>42953</c:v>
                </c:pt>
                <c:pt idx="27">
                  <c:v>42954</c:v>
                </c:pt>
                <c:pt idx="28">
                  <c:v>42955</c:v>
                </c:pt>
                <c:pt idx="29">
                  <c:v>42956</c:v>
                </c:pt>
                <c:pt idx="30">
                  <c:v>42957</c:v>
                </c:pt>
              </c:numCache>
            </c:numRef>
          </c:cat>
          <c:val>
            <c:numRef>
              <c:f>Sheet1!$C$2:$C$32</c:f>
              <c:numCache>
                <c:formatCode>General</c:formatCode>
                <c:ptCount val="31"/>
                <c:pt idx="0">
                  <c:v>2362</c:v>
                </c:pt>
                <c:pt idx="1">
                  <c:v>2362</c:v>
                </c:pt>
                <c:pt idx="2">
                  <c:v>2366</c:v>
                </c:pt>
                <c:pt idx="3">
                  <c:v>2367</c:v>
                </c:pt>
                <c:pt idx="4">
                  <c:v>2370</c:v>
                </c:pt>
                <c:pt idx="5">
                  <c:v>2371</c:v>
                </c:pt>
                <c:pt idx="6">
                  <c:v>2373</c:v>
                </c:pt>
                <c:pt idx="7">
                  <c:v>2374</c:v>
                </c:pt>
                <c:pt idx="8">
                  <c:v>2376</c:v>
                </c:pt>
                <c:pt idx="9">
                  <c:v>2380</c:v>
                </c:pt>
                <c:pt idx="10">
                  <c:v>2379</c:v>
                </c:pt>
                <c:pt idx="11">
                  <c:v>2379</c:v>
                </c:pt>
                <c:pt idx="12">
                  <c:v>2382</c:v>
                </c:pt>
                <c:pt idx="13">
                  <c:v>2390</c:v>
                </c:pt>
                <c:pt idx="14">
                  <c:v>2398</c:v>
                </c:pt>
                <c:pt idx="15">
                  <c:v>2402</c:v>
                </c:pt>
                <c:pt idx="16">
                  <c:v>2406</c:v>
                </c:pt>
                <c:pt idx="17">
                  <c:v>2407</c:v>
                </c:pt>
                <c:pt idx="18">
                  <c:v>2407</c:v>
                </c:pt>
                <c:pt idx="19">
                  <c:v>2408</c:v>
                </c:pt>
                <c:pt idx="20">
                  <c:v>2412</c:v>
                </c:pt>
                <c:pt idx="21">
                  <c:v>2414</c:v>
                </c:pt>
                <c:pt idx="22">
                  <c:v>2416</c:v>
                </c:pt>
                <c:pt idx="23">
                  <c:v>2416</c:v>
                </c:pt>
                <c:pt idx="24">
                  <c:v>2418</c:v>
                </c:pt>
                <c:pt idx="25">
                  <c:v>2454</c:v>
                </c:pt>
                <c:pt idx="26">
                  <c:v>2458</c:v>
                </c:pt>
                <c:pt idx="27">
                  <c:v>2475</c:v>
                </c:pt>
                <c:pt idx="28">
                  <c:v>2487</c:v>
                </c:pt>
                <c:pt idx="29">
                  <c:v>2493</c:v>
                </c:pt>
                <c:pt idx="30">
                  <c:v>2503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CE75-40DE-8DAC-4F6B0D2B412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36302728"/>
        <c:axId val="236304040"/>
      </c:lineChart>
      <c:dateAx>
        <c:axId val="23630272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6304040"/>
        <c:crosses val="autoZero"/>
        <c:auto val="1"/>
        <c:lblOffset val="100"/>
        <c:baseTimeUnit val="days"/>
      </c:dateAx>
      <c:valAx>
        <c:axId val="2363040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63027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BANCOGALICIA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Subscribers</c:v>
                </c:pt>
                <c:pt idx="1">
                  <c:v>Videos</c:v>
                </c:pt>
                <c:pt idx="2">
                  <c:v>Views</c:v>
                </c:pt>
                <c:pt idx="3">
                  <c:v>Interactions</c:v>
                </c:pt>
                <c:pt idx="4">
                  <c:v>Views Change Rate</c:v>
                </c:pt>
                <c:pt idx="5">
                  <c:v>Interaction Rate</c:v>
                </c:pt>
                <c:pt idx="6">
                  <c:v>Subscribers Change Rate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100</c:v>
                </c:pt>
                <c:pt idx="1">
                  <c:v>100</c:v>
                </c:pt>
                <c:pt idx="2">
                  <c:v>97.030900000000003</c:v>
                </c:pt>
                <c:pt idx="3">
                  <c:v>100</c:v>
                </c:pt>
                <c:pt idx="4">
                  <c:v>60.247700000000002</c:v>
                </c:pt>
                <c:pt idx="5">
                  <c:v>16.459499999999998</c:v>
                </c:pt>
                <c:pt idx="6">
                  <c:v>3.7069000000000001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796-497F-9E0A-BAF5500853C9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BcoCiudad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Subscribers</c:v>
                </c:pt>
                <c:pt idx="1">
                  <c:v>Videos</c:v>
                </c:pt>
                <c:pt idx="2">
                  <c:v>Views</c:v>
                </c:pt>
                <c:pt idx="3">
                  <c:v>Interactions</c:v>
                </c:pt>
                <c:pt idx="4">
                  <c:v>Views Change Rate</c:v>
                </c:pt>
                <c:pt idx="5">
                  <c:v>Interaction Rate</c:v>
                </c:pt>
                <c:pt idx="6">
                  <c:v>Subscribers Change Rate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5.7184999999999997</c:v>
                </c:pt>
                <c:pt idx="1">
                  <c:v>74.731200000000001</c:v>
                </c:pt>
                <c:pt idx="2">
                  <c:v>100</c:v>
                </c:pt>
                <c:pt idx="3">
                  <c:v>33.755299999999998</c:v>
                </c:pt>
                <c:pt idx="4">
                  <c:v>100</c:v>
                </c:pt>
                <c:pt idx="5">
                  <c:v>100</c:v>
                </c:pt>
                <c:pt idx="6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7796-497F-9E0A-BAF5500853C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35741696"/>
        <c:axId val="235741040"/>
      </c:radarChart>
      <c:catAx>
        <c:axId val="2357416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5741040"/>
        <c:crosses val="autoZero"/>
        <c:auto val="1"/>
        <c:lblAlgn val="ctr"/>
        <c:lblOffset val="100"/>
        <c:noMultiLvlLbl val="0"/>
      </c:catAx>
      <c:valAx>
        <c:axId val="2357410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57416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BANCOGALICIA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-1</c:v>
                </c:pt>
                <c:pt idx="1">
                  <c:v>7</c:v>
                </c:pt>
                <c:pt idx="2">
                  <c:v>1</c:v>
                </c:pt>
                <c:pt idx="3">
                  <c:v>3</c:v>
                </c:pt>
                <c:pt idx="4">
                  <c:v>7</c:v>
                </c:pt>
                <c:pt idx="5">
                  <c:v>3</c:v>
                </c:pt>
                <c:pt idx="6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352-4753-B2A7-D33D37A9BEB4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BcoCiudad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8</c:v>
                </c:pt>
                <c:pt idx="1">
                  <c:v>6</c:v>
                </c:pt>
                <c:pt idx="2">
                  <c:v>3</c:v>
                </c:pt>
                <c:pt idx="3">
                  <c:v>4</c:v>
                </c:pt>
                <c:pt idx="4">
                  <c:v>1</c:v>
                </c:pt>
                <c:pt idx="5">
                  <c:v>10</c:v>
                </c:pt>
                <c:pt idx="6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6352-4753-B2A7-D33D37A9BEB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99233496"/>
        <c:axId val="299233824"/>
      </c:barChart>
      <c:catAx>
        <c:axId val="2992334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9233824"/>
        <c:crosses val="autoZero"/>
        <c:auto val="1"/>
        <c:lblAlgn val="ctr"/>
        <c:lblOffset val="100"/>
        <c:noMultiLvlLbl val="0"/>
      </c:catAx>
      <c:valAx>
        <c:axId val="2992338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92334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BANCOGALICIA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42927</c:v>
                </c:pt>
                <c:pt idx="1">
                  <c:v>42928</c:v>
                </c:pt>
                <c:pt idx="2">
                  <c:v>42929</c:v>
                </c:pt>
                <c:pt idx="3">
                  <c:v>42930</c:v>
                </c:pt>
                <c:pt idx="4">
                  <c:v>42931</c:v>
                </c:pt>
                <c:pt idx="5">
                  <c:v>42932</c:v>
                </c:pt>
                <c:pt idx="6">
                  <c:v>42933</c:v>
                </c:pt>
                <c:pt idx="7">
                  <c:v>42934</c:v>
                </c:pt>
                <c:pt idx="8">
                  <c:v>42935</c:v>
                </c:pt>
                <c:pt idx="9">
                  <c:v>42936</c:v>
                </c:pt>
                <c:pt idx="10">
                  <c:v>42937</c:v>
                </c:pt>
                <c:pt idx="11">
                  <c:v>42938</c:v>
                </c:pt>
                <c:pt idx="12">
                  <c:v>42939</c:v>
                </c:pt>
                <c:pt idx="13">
                  <c:v>42940</c:v>
                </c:pt>
                <c:pt idx="14">
                  <c:v>42941</c:v>
                </c:pt>
                <c:pt idx="15">
                  <c:v>42942</c:v>
                </c:pt>
                <c:pt idx="16">
                  <c:v>42943</c:v>
                </c:pt>
                <c:pt idx="17">
                  <c:v>42944</c:v>
                </c:pt>
                <c:pt idx="18">
                  <c:v>42945</c:v>
                </c:pt>
                <c:pt idx="19">
                  <c:v>42946</c:v>
                </c:pt>
                <c:pt idx="20">
                  <c:v>42947</c:v>
                </c:pt>
                <c:pt idx="21">
                  <c:v>42948</c:v>
                </c:pt>
                <c:pt idx="22">
                  <c:v>42949</c:v>
                </c:pt>
                <c:pt idx="23">
                  <c:v>42950</c:v>
                </c:pt>
                <c:pt idx="24">
                  <c:v>42951</c:v>
                </c:pt>
                <c:pt idx="25">
                  <c:v>42952</c:v>
                </c:pt>
                <c:pt idx="26">
                  <c:v>42953</c:v>
                </c:pt>
                <c:pt idx="27">
                  <c:v>42954</c:v>
                </c:pt>
                <c:pt idx="28">
                  <c:v>42955</c:v>
                </c:pt>
                <c:pt idx="29">
                  <c:v>42956</c:v>
                </c:pt>
                <c:pt idx="30">
                  <c:v>42957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179</c:v>
                </c:pt>
                <c:pt idx="1">
                  <c:v>179</c:v>
                </c:pt>
                <c:pt idx="2">
                  <c:v>179</c:v>
                </c:pt>
                <c:pt idx="3">
                  <c:v>179</c:v>
                </c:pt>
                <c:pt idx="4">
                  <c:v>179</c:v>
                </c:pt>
                <c:pt idx="5">
                  <c:v>179</c:v>
                </c:pt>
                <c:pt idx="6">
                  <c:v>179</c:v>
                </c:pt>
                <c:pt idx="7">
                  <c:v>179</c:v>
                </c:pt>
                <c:pt idx="8">
                  <c:v>179</c:v>
                </c:pt>
                <c:pt idx="9">
                  <c:v>180</c:v>
                </c:pt>
                <c:pt idx="10">
                  <c:v>180</c:v>
                </c:pt>
                <c:pt idx="11">
                  <c:v>180</c:v>
                </c:pt>
                <c:pt idx="12">
                  <c:v>180</c:v>
                </c:pt>
                <c:pt idx="13">
                  <c:v>180</c:v>
                </c:pt>
                <c:pt idx="14">
                  <c:v>180</c:v>
                </c:pt>
                <c:pt idx="15">
                  <c:v>180</c:v>
                </c:pt>
                <c:pt idx="16">
                  <c:v>180</c:v>
                </c:pt>
                <c:pt idx="17">
                  <c:v>180</c:v>
                </c:pt>
                <c:pt idx="18">
                  <c:v>180</c:v>
                </c:pt>
                <c:pt idx="19">
                  <c:v>180</c:v>
                </c:pt>
                <c:pt idx="20">
                  <c:v>181</c:v>
                </c:pt>
                <c:pt idx="21">
                  <c:v>181</c:v>
                </c:pt>
                <c:pt idx="22">
                  <c:v>182</c:v>
                </c:pt>
                <c:pt idx="23">
                  <c:v>184</c:v>
                </c:pt>
                <c:pt idx="24">
                  <c:v>185</c:v>
                </c:pt>
                <c:pt idx="25">
                  <c:v>185</c:v>
                </c:pt>
                <c:pt idx="26">
                  <c:v>185</c:v>
                </c:pt>
                <c:pt idx="27">
                  <c:v>185</c:v>
                </c:pt>
                <c:pt idx="28">
                  <c:v>185</c:v>
                </c:pt>
                <c:pt idx="29">
                  <c:v>186</c:v>
                </c:pt>
                <c:pt idx="30">
                  <c:v>186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705D-4916-93A9-BA1E3E4CB614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BcoCiudad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42927</c:v>
                </c:pt>
                <c:pt idx="1">
                  <c:v>42928</c:v>
                </c:pt>
                <c:pt idx="2">
                  <c:v>42929</c:v>
                </c:pt>
                <c:pt idx="3">
                  <c:v>42930</c:v>
                </c:pt>
                <c:pt idx="4">
                  <c:v>42931</c:v>
                </c:pt>
                <c:pt idx="5">
                  <c:v>42932</c:v>
                </c:pt>
                <c:pt idx="6">
                  <c:v>42933</c:v>
                </c:pt>
                <c:pt idx="7">
                  <c:v>42934</c:v>
                </c:pt>
                <c:pt idx="8">
                  <c:v>42935</c:v>
                </c:pt>
                <c:pt idx="9">
                  <c:v>42936</c:v>
                </c:pt>
                <c:pt idx="10">
                  <c:v>42937</c:v>
                </c:pt>
                <c:pt idx="11">
                  <c:v>42938</c:v>
                </c:pt>
                <c:pt idx="12">
                  <c:v>42939</c:v>
                </c:pt>
                <c:pt idx="13">
                  <c:v>42940</c:v>
                </c:pt>
                <c:pt idx="14">
                  <c:v>42941</c:v>
                </c:pt>
                <c:pt idx="15">
                  <c:v>42942</c:v>
                </c:pt>
                <c:pt idx="16">
                  <c:v>42943</c:v>
                </c:pt>
                <c:pt idx="17">
                  <c:v>42944</c:v>
                </c:pt>
                <c:pt idx="18">
                  <c:v>42945</c:v>
                </c:pt>
                <c:pt idx="19">
                  <c:v>42946</c:v>
                </c:pt>
                <c:pt idx="20">
                  <c:v>42947</c:v>
                </c:pt>
                <c:pt idx="21">
                  <c:v>42948</c:v>
                </c:pt>
                <c:pt idx="22">
                  <c:v>42949</c:v>
                </c:pt>
                <c:pt idx="23">
                  <c:v>42950</c:v>
                </c:pt>
                <c:pt idx="24">
                  <c:v>42951</c:v>
                </c:pt>
                <c:pt idx="25">
                  <c:v>42952</c:v>
                </c:pt>
                <c:pt idx="26">
                  <c:v>42953</c:v>
                </c:pt>
                <c:pt idx="27">
                  <c:v>42954</c:v>
                </c:pt>
                <c:pt idx="28">
                  <c:v>42955</c:v>
                </c:pt>
                <c:pt idx="29">
                  <c:v>42956</c:v>
                </c:pt>
                <c:pt idx="30">
                  <c:v>42957</c:v>
                </c:pt>
              </c:numCache>
            </c:numRef>
          </c:cat>
          <c:val>
            <c:numRef>
              <c:f>Sheet1!$C$2:$C$32</c:f>
              <c:numCache>
                <c:formatCode>General</c:formatCode>
                <c:ptCount val="31"/>
                <c:pt idx="0">
                  <c:v>132</c:v>
                </c:pt>
                <c:pt idx="1">
                  <c:v>132</c:v>
                </c:pt>
                <c:pt idx="2">
                  <c:v>134</c:v>
                </c:pt>
                <c:pt idx="3">
                  <c:v>134</c:v>
                </c:pt>
                <c:pt idx="4">
                  <c:v>134</c:v>
                </c:pt>
                <c:pt idx="5">
                  <c:v>134</c:v>
                </c:pt>
                <c:pt idx="6">
                  <c:v>134</c:v>
                </c:pt>
                <c:pt idx="7">
                  <c:v>134</c:v>
                </c:pt>
                <c:pt idx="8">
                  <c:v>134</c:v>
                </c:pt>
                <c:pt idx="9">
                  <c:v>134</c:v>
                </c:pt>
                <c:pt idx="10">
                  <c:v>134</c:v>
                </c:pt>
                <c:pt idx="11">
                  <c:v>134</c:v>
                </c:pt>
                <c:pt idx="12">
                  <c:v>134</c:v>
                </c:pt>
                <c:pt idx="13">
                  <c:v>135</c:v>
                </c:pt>
                <c:pt idx="14">
                  <c:v>135</c:v>
                </c:pt>
                <c:pt idx="15">
                  <c:v>135</c:v>
                </c:pt>
                <c:pt idx="16">
                  <c:v>135</c:v>
                </c:pt>
                <c:pt idx="17">
                  <c:v>135</c:v>
                </c:pt>
                <c:pt idx="18">
                  <c:v>135</c:v>
                </c:pt>
                <c:pt idx="19">
                  <c:v>135</c:v>
                </c:pt>
                <c:pt idx="20">
                  <c:v>135</c:v>
                </c:pt>
                <c:pt idx="21">
                  <c:v>135</c:v>
                </c:pt>
                <c:pt idx="22">
                  <c:v>135</c:v>
                </c:pt>
                <c:pt idx="23">
                  <c:v>137</c:v>
                </c:pt>
                <c:pt idx="24">
                  <c:v>137</c:v>
                </c:pt>
                <c:pt idx="25">
                  <c:v>137</c:v>
                </c:pt>
                <c:pt idx="26">
                  <c:v>137</c:v>
                </c:pt>
                <c:pt idx="27">
                  <c:v>139</c:v>
                </c:pt>
                <c:pt idx="28">
                  <c:v>139</c:v>
                </c:pt>
                <c:pt idx="29">
                  <c:v>139</c:v>
                </c:pt>
                <c:pt idx="30">
                  <c:v>139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705D-4916-93A9-BA1E3E4CB61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04019016"/>
        <c:axId val="304015408"/>
      </c:lineChart>
      <c:dateAx>
        <c:axId val="30401901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4015408"/>
        <c:crosses val="autoZero"/>
        <c:auto val="1"/>
        <c:lblOffset val="100"/>
        <c:baseTimeUnit val="days"/>
      </c:dateAx>
      <c:valAx>
        <c:axId val="3040154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40190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BANCOGALICIA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42927</c:v>
                </c:pt>
                <c:pt idx="1">
                  <c:v>42928</c:v>
                </c:pt>
                <c:pt idx="2">
                  <c:v>42929</c:v>
                </c:pt>
                <c:pt idx="3">
                  <c:v>42930</c:v>
                </c:pt>
                <c:pt idx="4">
                  <c:v>42931</c:v>
                </c:pt>
                <c:pt idx="5">
                  <c:v>42932</c:v>
                </c:pt>
                <c:pt idx="6">
                  <c:v>42933</c:v>
                </c:pt>
                <c:pt idx="7">
                  <c:v>42934</c:v>
                </c:pt>
                <c:pt idx="8">
                  <c:v>42935</c:v>
                </c:pt>
                <c:pt idx="9">
                  <c:v>42936</c:v>
                </c:pt>
                <c:pt idx="10">
                  <c:v>42937</c:v>
                </c:pt>
                <c:pt idx="11">
                  <c:v>42938</c:v>
                </c:pt>
                <c:pt idx="12">
                  <c:v>42939</c:v>
                </c:pt>
                <c:pt idx="13">
                  <c:v>42940</c:v>
                </c:pt>
                <c:pt idx="14">
                  <c:v>42941</c:v>
                </c:pt>
                <c:pt idx="15">
                  <c:v>42942</c:v>
                </c:pt>
                <c:pt idx="16">
                  <c:v>42943</c:v>
                </c:pt>
                <c:pt idx="17">
                  <c:v>42944</c:v>
                </c:pt>
                <c:pt idx="18">
                  <c:v>42945</c:v>
                </c:pt>
                <c:pt idx="19">
                  <c:v>42946</c:v>
                </c:pt>
                <c:pt idx="20">
                  <c:v>42947</c:v>
                </c:pt>
                <c:pt idx="21">
                  <c:v>42948</c:v>
                </c:pt>
                <c:pt idx="22">
                  <c:v>42949</c:v>
                </c:pt>
                <c:pt idx="23">
                  <c:v>42950</c:v>
                </c:pt>
                <c:pt idx="24">
                  <c:v>42951</c:v>
                </c:pt>
                <c:pt idx="25">
                  <c:v>42952</c:v>
                </c:pt>
                <c:pt idx="26">
                  <c:v>42953</c:v>
                </c:pt>
                <c:pt idx="27">
                  <c:v>42954</c:v>
                </c:pt>
                <c:pt idx="28">
                  <c:v>42955</c:v>
                </c:pt>
                <c:pt idx="29">
                  <c:v>42956</c:v>
                </c:pt>
                <c:pt idx="30">
                  <c:v>42957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21520556</c:v>
                </c:pt>
                <c:pt idx="1">
                  <c:v>21522274</c:v>
                </c:pt>
                <c:pt idx="2">
                  <c:v>21522274</c:v>
                </c:pt>
                <c:pt idx="3">
                  <c:v>21525629</c:v>
                </c:pt>
                <c:pt idx="4">
                  <c:v>21525629</c:v>
                </c:pt>
                <c:pt idx="5">
                  <c:v>21528609</c:v>
                </c:pt>
                <c:pt idx="6">
                  <c:v>21532238</c:v>
                </c:pt>
                <c:pt idx="7">
                  <c:v>21534184</c:v>
                </c:pt>
                <c:pt idx="8">
                  <c:v>21536041</c:v>
                </c:pt>
                <c:pt idx="9">
                  <c:v>21539899</c:v>
                </c:pt>
                <c:pt idx="10">
                  <c:v>21541401</c:v>
                </c:pt>
                <c:pt idx="11">
                  <c:v>21543106</c:v>
                </c:pt>
                <c:pt idx="12">
                  <c:v>21544441</c:v>
                </c:pt>
                <c:pt idx="13">
                  <c:v>21545798</c:v>
                </c:pt>
                <c:pt idx="14">
                  <c:v>21547434</c:v>
                </c:pt>
                <c:pt idx="15">
                  <c:v>21548648</c:v>
                </c:pt>
                <c:pt idx="16">
                  <c:v>21550049</c:v>
                </c:pt>
                <c:pt idx="17">
                  <c:v>21551440</c:v>
                </c:pt>
                <c:pt idx="18">
                  <c:v>21552756</c:v>
                </c:pt>
                <c:pt idx="19">
                  <c:v>21553901</c:v>
                </c:pt>
                <c:pt idx="20">
                  <c:v>21554867</c:v>
                </c:pt>
                <c:pt idx="21">
                  <c:v>21555932</c:v>
                </c:pt>
                <c:pt idx="22">
                  <c:v>21557338</c:v>
                </c:pt>
                <c:pt idx="23">
                  <c:v>21665566</c:v>
                </c:pt>
                <c:pt idx="24">
                  <c:v>21769892</c:v>
                </c:pt>
                <c:pt idx="25">
                  <c:v>21862263</c:v>
                </c:pt>
                <c:pt idx="26">
                  <c:v>21973312</c:v>
                </c:pt>
                <c:pt idx="27">
                  <c:v>22088759</c:v>
                </c:pt>
                <c:pt idx="28">
                  <c:v>22198774</c:v>
                </c:pt>
                <c:pt idx="29">
                  <c:v>22306616</c:v>
                </c:pt>
                <c:pt idx="30">
                  <c:v>22413337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6990-4BBD-9C47-193131B21029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BcoCiudad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42927</c:v>
                </c:pt>
                <c:pt idx="1">
                  <c:v>42928</c:v>
                </c:pt>
                <c:pt idx="2">
                  <c:v>42929</c:v>
                </c:pt>
                <c:pt idx="3">
                  <c:v>42930</c:v>
                </c:pt>
                <c:pt idx="4">
                  <c:v>42931</c:v>
                </c:pt>
                <c:pt idx="5">
                  <c:v>42932</c:v>
                </c:pt>
                <c:pt idx="6">
                  <c:v>42933</c:v>
                </c:pt>
                <c:pt idx="7">
                  <c:v>42934</c:v>
                </c:pt>
                <c:pt idx="8">
                  <c:v>42935</c:v>
                </c:pt>
                <c:pt idx="9">
                  <c:v>42936</c:v>
                </c:pt>
                <c:pt idx="10">
                  <c:v>42937</c:v>
                </c:pt>
                <c:pt idx="11">
                  <c:v>42938</c:v>
                </c:pt>
                <c:pt idx="12">
                  <c:v>42939</c:v>
                </c:pt>
                <c:pt idx="13">
                  <c:v>42940</c:v>
                </c:pt>
                <c:pt idx="14">
                  <c:v>42941</c:v>
                </c:pt>
                <c:pt idx="15">
                  <c:v>42942</c:v>
                </c:pt>
                <c:pt idx="16">
                  <c:v>42943</c:v>
                </c:pt>
                <c:pt idx="17">
                  <c:v>42944</c:v>
                </c:pt>
                <c:pt idx="18">
                  <c:v>42945</c:v>
                </c:pt>
                <c:pt idx="19">
                  <c:v>42946</c:v>
                </c:pt>
                <c:pt idx="20">
                  <c:v>42947</c:v>
                </c:pt>
                <c:pt idx="21">
                  <c:v>42948</c:v>
                </c:pt>
                <c:pt idx="22">
                  <c:v>42949</c:v>
                </c:pt>
                <c:pt idx="23">
                  <c:v>42950</c:v>
                </c:pt>
                <c:pt idx="24">
                  <c:v>42951</c:v>
                </c:pt>
                <c:pt idx="25">
                  <c:v>42952</c:v>
                </c:pt>
                <c:pt idx="26">
                  <c:v>42953</c:v>
                </c:pt>
                <c:pt idx="27">
                  <c:v>42954</c:v>
                </c:pt>
                <c:pt idx="28">
                  <c:v>42955</c:v>
                </c:pt>
                <c:pt idx="29">
                  <c:v>42956</c:v>
                </c:pt>
                <c:pt idx="30">
                  <c:v>42957</c:v>
                </c:pt>
              </c:numCache>
            </c:numRef>
          </c:cat>
          <c:val>
            <c:numRef>
              <c:f>Sheet1!$C$2:$C$32</c:f>
              <c:numCache>
                <c:formatCode>General</c:formatCode>
                <c:ptCount val="31"/>
                <c:pt idx="0">
                  <c:v>13370211</c:v>
                </c:pt>
                <c:pt idx="1">
                  <c:v>13379658</c:v>
                </c:pt>
                <c:pt idx="2">
                  <c:v>13379658</c:v>
                </c:pt>
                <c:pt idx="3">
                  <c:v>13398660</c:v>
                </c:pt>
                <c:pt idx="4">
                  <c:v>13398660</c:v>
                </c:pt>
                <c:pt idx="5">
                  <c:v>13407777</c:v>
                </c:pt>
                <c:pt idx="6">
                  <c:v>13425605</c:v>
                </c:pt>
                <c:pt idx="7">
                  <c:v>13434589</c:v>
                </c:pt>
                <c:pt idx="8">
                  <c:v>13444654</c:v>
                </c:pt>
                <c:pt idx="9">
                  <c:v>13454443</c:v>
                </c:pt>
                <c:pt idx="10">
                  <c:v>13463711</c:v>
                </c:pt>
                <c:pt idx="11">
                  <c:v>13472349</c:v>
                </c:pt>
                <c:pt idx="12">
                  <c:v>13480107</c:v>
                </c:pt>
                <c:pt idx="13">
                  <c:v>13487361</c:v>
                </c:pt>
                <c:pt idx="14">
                  <c:v>13494349</c:v>
                </c:pt>
                <c:pt idx="15">
                  <c:v>13505925</c:v>
                </c:pt>
                <c:pt idx="16">
                  <c:v>13517087</c:v>
                </c:pt>
                <c:pt idx="17">
                  <c:v>13527896</c:v>
                </c:pt>
                <c:pt idx="18">
                  <c:v>13537831</c:v>
                </c:pt>
                <c:pt idx="19">
                  <c:v>13546111</c:v>
                </c:pt>
                <c:pt idx="20">
                  <c:v>13546933</c:v>
                </c:pt>
                <c:pt idx="21">
                  <c:v>13547770</c:v>
                </c:pt>
                <c:pt idx="22">
                  <c:v>13549583</c:v>
                </c:pt>
                <c:pt idx="23">
                  <c:v>13552238</c:v>
                </c:pt>
                <c:pt idx="24">
                  <c:v>13555045</c:v>
                </c:pt>
                <c:pt idx="25">
                  <c:v>13558595</c:v>
                </c:pt>
                <c:pt idx="26">
                  <c:v>13738264</c:v>
                </c:pt>
                <c:pt idx="27">
                  <c:v>13819862</c:v>
                </c:pt>
                <c:pt idx="28">
                  <c:v>14013949</c:v>
                </c:pt>
                <c:pt idx="29">
                  <c:v>14154884</c:v>
                </c:pt>
                <c:pt idx="30">
                  <c:v>14344493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6990-4BBD-9C47-193131B2102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05031984"/>
        <c:axId val="305041168"/>
      </c:lineChart>
      <c:dateAx>
        <c:axId val="30503198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5041168"/>
        <c:crosses val="autoZero"/>
        <c:auto val="1"/>
        <c:lblOffset val="100"/>
        <c:baseTimeUnit val="days"/>
      </c:dateAx>
      <c:valAx>
        <c:axId val="3050411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50319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BANCOGALICIA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42927</c:v>
                </c:pt>
                <c:pt idx="1">
                  <c:v>42928</c:v>
                </c:pt>
                <c:pt idx="2">
                  <c:v>42929</c:v>
                </c:pt>
                <c:pt idx="3">
                  <c:v>42930</c:v>
                </c:pt>
                <c:pt idx="4">
                  <c:v>42931</c:v>
                </c:pt>
                <c:pt idx="5">
                  <c:v>42932</c:v>
                </c:pt>
                <c:pt idx="6">
                  <c:v>42933</c:v>
                </c:pt>
                <c:pt idx="7">
                  <c:v>42934</c:v>
                </c:pt>
                <c:pt idx="8">
                  <c:v>42935</c:v>
                </c:pt>
                <c:pt idx="9">
                  <c:v>42936</c:v>
                </c:pt>
                <c:pt idx="10">
                  <c:v>42937</c:v>
                </c:pt>
                <c:pt idx="11">
                  <c:v>42938</c:v>
                </c:pt>
                <c:pt idx="12">
                  <c:v>42939</c:v>
                </c:pt>
                <c:pt idx="13">
                  <c:v>42940</c:v>
                </c:pt>
                <c:pt idx="14">
                  <c:v>42941</c:v>
                </c:pt>
                <c:pt idx="15">
                  <c:v>42942</c:v>
                </c:pt>
                <c:pt idx="16">
                  <c:v>42943</c:v>
                </c:pt>
                <c:pt idx="17">
                  <c:v>42944</c:v>
                </c:pt>
                <c:pt idx="18">
                  <c:v>42945</c:v>
                </c:pt>
                <c:pt idx="19">
                  <c:v>42946</c:v>
                </c:pt>
                <c:pt idx="20">
                  <c:v>42947</c:v>
                </c:pt>
                <c:pt idx="21">
                  <c:v>42948</c:v>
                </c:pt>
                <c:pt idx="22">
                  <c:v>42949</c:v>
                </c:pt>
                <c:pt idx="23">
                  <c:v>42950</c:v>
                </c:pt>
                <c:pt idx="24">
                  <c:v>42951</c:v>
                </c:pt>
                <c:pt idx="25">
                  <c:v>42952</c:v>
                </c:pt>
                <c:pt idx="26">
                  <c:v>42953</c:v>
                </c:pt>
                <c:pt idx="27">
                  <c:v>42954</c:v>
                </c:pt>
                <c:pt idx="28">
                  <c:v>42955</c:v>
                </c:pt>
                <c:pt idx="29">
                  <c:v>42956</c:v>
                </c:pt>
                <c:pt idx="30">
                  <c:v>42957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3738</c:v>
                </c:pt>
                <c:pt idx="1">
                  <c:v>3133</c:v>
                </c:pt>
                <c:pt idx="2">
                  <c:v>1657</c:v>
                </c:pt>
                <c:pt idx="3">
                  <c:v>1440</c:v>
                </c:pt>
                <c:pt idx="4">
                  <c:v>1717</c:v>
                </c:pt>
                <c:pt idx="5">
                  <c:v>2093</c:v>
                </c:pt>
                <c:pt idx="6">
                  <c:v>2032</c:v>
                </c:pt>
                <c:pt idx="7">
                  <c:v>1856</c:v>
                </c:pt>
                <c:pt idx="8">
                  <c:v>1680</c:v>
                </c:pt>
                <c:pt idx="9">
                  <c:v>1462</c:v>
                </c:pt>
                <c:pt idx="10">
                  <c:v>1731</c:v>
                </c:pt>
                <c:pt idx="11">
                  <c:v>1324</c:v>
                </c:pt>
                <c:pt idx="12">
                  <c:v>1318</c:v>
                </c:pt>
                <c:pt idx="13">
                  <c:v>1667</c:v>
                </c:pt>
                <c:pt idx="14">
                  <c:v>1343</c:v>
                </c:pt>
                <c:pt idx="15">
                  <c:v>1304</c:v>
                </c:pt>
                <c:pt idx="16">
                  <c:v>1240</c:v>
                </c:pt>
                <c:pt idx="17">
                  <c:v>1069</c:v>
                </c:pt>
                <c:pt idx="18">
                  <c:v>1039</c:v>
                </c:pt>
                <c:pt idx="19">
                  <c:v>995</c:v>
                </c:pt>
                <c:pt idx="20">
                  <c:v>1021</c:v>
                </c:pt>
                <c:pt idx="21">
                  <c:v>1317</c:v>
                </c:pt>
                <c:pt idx="22">
                  <c:v>103119</c:v>
                </c:pt>
                <c:pt idx="23">
                  <c:v>104795</c:v>
                </c:pt>
                <c:pt idx="24">
                  <c:v>91599</c:v>
                </c:pt>
                <c:pt idx="25">
                  <c:v>103945</c:v>
                </c:pt>
                <c:pt idx="26">
                  <c:v>115784</c:v>
                </c:pt>
                <c:pt idx="27">
                  <c:v>114510</c:v>
                </c:pt>
                <c:pt idx="28">
                  <c:v>109081</c:v>
                </c:pt>
                <c:pt idx="29">
                  <c:v>107557</c:v>
                </c:pt>
                <c:pt idx="30">
                  <c:v>101066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4B9-4703-956C-C11F9AA3BA8D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BcoCiudad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42927</c:v>
                </c:pt>
                <c:pt idx="1">
                  <c:v>42928</c:v>
                </c:pt>
                <c:pt idx="2">
                  <c:v>42929</c:v>
                </c:pt>
                <c:pt idx="3">
                  <c:v>42930</c:v>
                </c:pt>
                <c:pt idx="4">
                  <c:v>42931</c:v>
                </c:pt>
                <c:pt idx="5">
                  <c:v>42932</c:v>
                </c:pt>
                <c:pt idx="6">
                  <c:v>42933</c:v>
                </c:pt>
                <c:pt idx="7">
                  <c:v>42934</c:v>
                </c:pt>
                <c:pt idx="8">
                  <c:v>42935</c:v>
                </c:pt>
                <c:pt idx="9">
                  <c:v>42936</c:v>
                </c:pt>
                <c:pt idx="10">
                  <c:v>42937</c:v>
                </c:pt>
                <c:pt idx="11">
                  <c:v>42938</c:v>
                </c:pt>
                <c:pt idx="12">
                  <c:v>42939</c:v>
                </c:pt>
                <c:pt idx="13">
                  <c:v>42940</c:v>
                </c:pt>
                <c:pt idx="14">
                  <c:v>42941</c:v>
                </c:pt>
                <c:pt idx="15">
                  <c:v>42942</c:v>
                </c:pt>
                <c:pt idx="16">
                  <c:v>42943</c:v>
                </c:pt>
                <c:pt idx="17">
                  <c:v>42944</c:v>
                </c:pt>
                <c:pt idx="18">
                  <c:v>42945</c:v>
                </c:pt>
                <c:pt idx="19">
                  <c:v>42946</c:v>
                </c:pt>
                <c:pt idx="20">
                  <c:v>42947</c:v>
                </c:pt>
                <c:pt idx="21">
                  <c:v>42948</c:v>
                </c:pt>
                <c:pt idx="22">
                  <c:v>42949</c:v>
                </c:pt>
                <c:pt idx="23">
                  <c:v>42950</c:v>
                </c:pt>
                <c:pt idx="24">
                  <c:v>42951</c:v>
                </c:pt>
                <c:pt idx="25">
                  <c:v>42952</c:v>
                </c:pt>
                <c:pt idx="26">
                  <c:v>42953</c:v>
                </c:pt>
                <c:pt idx="27">
                  <c:v>42954</c:v>
                </c:pt>
                <c:pt idx="28">
                  <c:v>42955</c:v>
                </c:pt>
                <c:pt idx="29">
                  <c:v>42956</c:v>
                </c:pt>
                <c:pt idx="30">
                  <c:v>42957</c:v>
                </c:pt>
              </c:numCache>
            </c:numRef>
          </c:cat>
          <c:val>
            <c:numRef>
              <c:f>Sheet1!$C$2:$C$32</c:f>
              <c:numCache>
                <c:formatCode>General</c:formatCode>
                <c:ptCount val="31"/>
                <c:pt idx="0">
                  <c:v>9407</c:v>
                </c:pt>
                <c:pt idx="1">
                  <c:v>10118</c:v>
                </c:pt>
                <c:pt idx="2">
                  <c:v>8959</c:v>
                </c:pt>
                <c:pt idx="3">
                  <c:v>8945</c:v>
                </c:pt>
                <c:pt idx="4">
                  <c:v>9152</c:v>
                </c:pt>
                <c:pt idx="5">
                  <c:v>9280</c:v>
                </c:pt>
                <c:pt idx="6">
                  <c:v>9367</c:v>
                </c:pt>
                <c:pt idx="7">
                  <c:v>10097</c:v>
                </c:pt>
                <c:pt idx="8">
                  <c:v>9901</c:v>
                </c:pt>
                <c:pt idx="9">
                  <c:v>9099</c:v>
                </c:pt>
                <c:pt idx="10">
                  <c:v>8559</c:v>
                </c:pt>
                <c:pt idx="11">
                  <c:v>7554</c:v>
                </c:pt>
                <c:pt idx="12">
                  <c:v>6898</c:v>
                </c:pt>
                <c:pt idx="13">
                  <c:v>7077</c:v>
                </c:pt>
                <c:pt idx="14">
                  <c:v>11182</c:v>
                </c:pt>
                <c:pt idx="15">
                  <c:v>10929</c:v>
                </c:pt>
                <c:pt idx="16">
                  <c:v>10849</c:v>
                </c:pt>
                <c:pt idx="17">
                  <c:v>10048</c:v>
                </c:pt>
                <c:pt idx="18">
                  <c:v>8772</c:v>
                </c:pt>
                <c:pt idx="19">
                  <c:v>1253</c:v>
                </c:pt>
                <c:pt idx="20">
                  <c:v>740</c:v>
                </c:pt>
                <c:pt idx="21">
                  <c:v>1685</c:v>
                </c:pt>
                <c:pt idx="22">
                  <c:v>2585</c:v>
                </c:pt>
                <c:pt idx="23">
                  <c:v>2652</c:v>
                </c:pt>
                <c:pt idx="24">
                  <c:v>3376</c:v>
                </c:pt>
                <c:pt idx="25">
                  <c:v>128213</c:v>
                </c:pt>
                <c:pt idx="26">
                  <c:v>122621</c:v>
                </c:pt>
                <c:pt idx="27">
                  <c:v>156515</c:v>
                </c:pt>
                <c:pt idx="28">
                  <c:v>161400</c:v>
                </c:pt>
                <c:pt idx="29">
                  <c:v>151090</c:v>
                </c:pt>
                <c:pt idx="30">
                  <c:v>109530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84B9-4703-956C-C11F9AA3BA8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05037560"/>
        <c:axId val="305035920"/>
      </c:lineChart>
      <c:dateAx>
        <c:axId val="30503756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5035920"/>
        <c:crosses val="autoZero"/>
        <c:auto val="1"/>
        <c:lblOffset val="100"/>
        <c:baseTimeUnit val="days"/>
      </c:dateAx>
      <c:valAx>
        <c:axId val="3050359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50375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BANCOGALICIA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42927</c:v>
                </c:pt>
                <c:pt idx="1">
                  <c:v>42928</c:v>
                </c:pt>
                <c:pt idx="2">
                  <c:v>42929</c:v>
                </c:pt>
                <c:pt idx="3">
                  <c:v>42930</c:v>
                </c:pt>
                <c:pt idx="4">
                  <c:v>42931</c:v>
                </c:pt>
                <c:pt idx="5">
                  <c:v>42932</c:v>
                </c:pt>
                <c:pt idx="6">
                  <c:v>42933</c:v>
                </c:pt>
                <c:pt idx="7">
                  <c:v>42934</c:v>
                </c:pt>
                <c:pt idx="8">
                  <c:v>42935</c:v>
                </c:pt>
                <c:pt idx="9">
                  <c:v>42936</c:v>
                </c:pt>
                <c:pt idx="10">
                  <c:v>42937</c:v>
                </c:pt>
                <c:pt idx="11">
                  <c:v>42938</c:v>
                </c:pt>
                <c:pt idx="12">
                  <c:v>42939</c:v>
                </c:pt>
                <c:pt idx="13">
                  <c:v>42940</c:v>
                </c:pt>
                <c:pt idx="14">
                  <c:v>42941</c:v>
                </c:pt>
                <c:pt idx="15">
                  <c:v>42942</c:v>
                </c:pt>
                <c:pt idx="16">
                  <c:v>42943</c:v>
                </c:pt>
                <c:pt idx="17">
                  <c:v>42944</c:v>
                </c:pt>
                <c:pt idx="18">
                  <c:v>42945</c:v>
                </c:pt>
                <c:pt idx="19">
                  <c:v>42946</c:v>
                </c:pt>
                <c:pt idx="20">
                  <c:v>42947</c:v>
                </c:pt>
                <c:pt idx="21">
                  <c:v>42948</c:v>
                </c:pt>
                <c:pt idx="22">
                  <c:v>42949</c:v>
                </c:pt>
                <c:pt idx="23">
                  <c:v>42950</c:v>
                </c:pt>
                <c:pt idx="24">
                  <c:v>42951</c:v>
                </c:pt>
                <c:pt idx="25">
                  <c:v>42952</c:v>
                </c:pt>
                <c:pt idx="26">
                  <c:v>42953</c:v>
                </c:pt>
                <c:pt idx="27">
                  <c:v>42954</c:v>
                </c:pt>
                <c:pt idx="28">
                  <c:v>42955</c:v>
                </c:pt>
                <c:pt idx="29">
                  <c:v>42956</c:v>
                </c:pt>
                <c:pt idx="30">
                  <c:v>42957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12.5436</c:v>
                </c:pt>
                <c:pt idx="1">
                  <c:v>10.513400000000001</c:v>
                </c:pt>
                <c:pt idx="2">
                  <c:v>5.5603999999999996</c:v>
                </c:pt>
                <c:pt idx="3">
                  <c:v>4.8322000000000003</c:v>
                </c:pt>
                <c:pt idx="4">
                  <c:v>5.7617000000000003</c:v>
                </c:pt>
                <c:pt idx="5">
                  <c:v>7.0235000000000003</c:v>
                </c:pt>
                <c:pt idx="6">
                  <c:v>6.8188000000000004</c:v>
                </c:pt>
                <c:pt idx="7">
                  <c:v>6.2282000000000002</c:v>
                </c:pt>
                <c:pt idx="8">
                  <c:v>5.6375999999999999</c:v>
                </c:pt>
                <c:pt idx="9">
                  <c:v>4.9059999999999997</c:v>
                </c:pt>
                <c:pt idx="10">
                  <c:v>5.8087</c:v>
                </c:pt>
                <c:pt idx="11">
                  <c:v>4.4280999999999997</c:v>
                </c:pt>
                <c:pt idx="12">
                  <c:v>4.4080000000000004</c:v>
                </c:pt>
                <c:pt idx="13">
                  <c:v>5.5753000000000004</c:v>
                </c:pt>
                <c:pt idx="14">
                  <c:v>4.4916</c:v>
                </c:pt>
                <c:pt idx="15">
                  <c:v>4.3612000000000002</c:v>
                </c:pt>
                <c:pt idx="16">
                  <c:v>4.1471999999999998</c:v>
                </c:pt>
                <c:pt idx="17">
                  <c:v>3.5752999999999999</c:v>
                </c:pt>
                <c:pt idx="18">
                  <c:v>3.4748999999999999</c:v>
                </c:pt>
                <c:pt idx="19">
                  <c:v>3.3277999999999999</c:v>
                </c:pt>
                <c:pt idx="20">
                  <c:v>3.4146999999999998</c:v>
                </c:pt>
                <c:pt idx="21">
                  <c:v>4.3899999999999997</c:v>
                </c:pt>
                <c:pt idx="22">
                  <c:v>343.73</c:v>
                </c:pt>
                <c:pt idx="23">
                  <c:v>347.00330000000002</c:v>
                </c:pt>
                <c:pt idx="24">
                  <c:v>302.30689999999998</c:v>
                </c:pt>
                <c:pt idx="25">
                  <c:v>341.92430000000002</c:v>
                </c:pt>
                <c:pt idx="26">
                  <c:v>380.86840000000001</c:v>
                </c:pt>
                <c:pt idx="27">
                  <c:v>376.67759999999998</c:v>
                </c:pt>
                <c:pt idx="28">
                  <c:v>358.81909999999999</c:v>
                </c:pt>
                <c:pt idx="29">
                  <c:v>353.80590000000001</c:v>
                </c:pt>
                <c:pt idx="30">
                  <c:v>331.3639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638F-4932-9F40-4D5B23F4F49E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BcoCiudad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42927</c:v>
                </c:pt>
                <c:pt idx="1">
                  <c:v>42928</c:v>
                </c:pt>
                <c:pt idx="2">
                  <c:v>42929</c:v>
                </c:pt>
                <c:pt idx="3">
                  <c:v>42930</c:v>
                </c:pt>
                <c:pt idx="4">
                  <c:v>42931</c:v>
                </c:pt>
                <c:pt idx="5">
                  <c:v>42932</c:v>
                </c:pt>
                <c:pt idx="6">
                  <c:v>42933</c:v>
                </c:pt>
                <c:pt idx="7">
                  <c:v>42934</c:v>
                </c:pt>
                <c:pt idx="8">
                  <c:v>42935</c:v>
                </c:pt>
                <c:pt idx="9">
                  <c:v>42936</c:v>
                </c:pt>
                <c:pt idx="10">
                  <c:v>42937</c:v>
                </c:pt>
                <c:pt idx="11">
                  <c:v>42938</c:v>
                </c:pt>
                <c:pt idx="12">
                  <c:v>42939</c:v>
                </c:pt>
                <c:pt idx="13">
                  <c:v>42940</c:v>
                </c:pt>
                <c:pt idx="14">
                  <c:v>42941</c:v>
                </c:pt>
                <c:pt idx="15">
                  <c:v>42942</c:v>
                </c:pt>
                <c:pt idx="16">
                  <c:v>42943</c:v>
                </c:pt>
                <c:pt idx="17">
                  <c:v>42944</c:v>
                </c:pt>
                <c:pt idx="18">
                  <c:v>42945</c:v>
                </c:pt>
                <c:pt idx="19">
                  <c:v>42946</c:v>
                </c:pt>
                <c:pt idx="20">
                  <c:v>42947</c:v>
                </c:pt>
                <c:pt idx="21">
                  <c:v>42948</c:v>
                </c:pt>
                <c:pt idx="22">
                  <c:v>42949</c:v>
                </c:pt>
                <c:pt idx="23">
                  <c:v>42950</c:v>
                </c:pt>
                <c:pt idx="24">
                  <c:v>42951</c:v>
                </c:pt>
                <c:pt idx="25">
                  <c:v>42952</c:v>
                </c:pt>
                <c:pt idx="26">
                  <c:v>42953</c:v>
                </c:pt>
                <c:pt idx="27">
                  <c:v>42954</c:v>
                </c:pt>
                <c:pt idx="28">
                  <c:v>42955</c:v>
                </c:pt>
                <c:pt idx="29">
                  <c:v>42956</c:v>
                </c:pt>
                <c:pt idx="30">
                  <c:v>42957</c:v>
                </c:pt>
              </c:numCache>
            </c:numRef>
          </c:cat>
          <c:val>
            <c:numRef>
              <c:f>Sheet1!$C$2:$C$32</c:f>
              <c:numCache>
                <c:formatCode>General</c:formatCode>
                <c:ptCount val="31"/>
                <c:pt idx="0">
                  <c:v>69.6815</c:v>
                </c:pt>
                <c:pt idx="1">
                  <c:v>74.948099999999997</c:v>
                </c:pt>
                <c:pt idx="2">
                  <c:v>66.363</c:v>
                </c:pt>
                <c:pt idx="3">
                  <c:v>65.772099999999995</c:v>
                </c:pt>
                <c:pt idx="4">
                  <c:v>66.802899999999994</c:v>
                </c:pt>
                <c:pt idx="5">
                  <c:v>67.737200000000001</c:v>
                </c:pt>
                <c:pt idx="6">
                  <c:v>68.372299999999996</c:v>
                </c:pt>
                <c:pt idx="7">
                  <c:v>73.700699999999998</c:v>
                </c:pt>
                <c:pt idx="8">
                  <c:v>72.270099999999999</c:v>
                </c:pt>
                <c:pt idx="9">
                  <c:v>66.4161</c:v>
                </c:pt>
                <c:pt idx="10">
                  <c:v>62.474499999999999</c:v>
                </c:pt>
                <c:pt idx="11">
                  <c:v>55.1387</c:v>
                </c:pt>
                <c:pt idx="12">
                  <c:v>50.3504</c:v>
                </c:pt>
                <c:pt idx="13">
                  <c:v>51.6569</c:v>
                </c:pt>
                <c:pt idx="14">
                  <c:v>81.620400000000004</c:v>
                </c:pt>
                <c:pt idx="15">
                  <c:v>79.195700000000002</c:v>
                </c:pt>
                <c:pt idx="16">
                  <c:v>78.615899999999996</c:v>
                </c:pt>
                <c:pt idx="17">
                  <c:v>72.811599999999999</c:v>
                </c:pt>
                <c:pt idx="18">
                  <c:v>63.565199999999997</c:v>
                </c:pt>
                <c:pt idx="19">
                  <c:v>9.0797000000000008</c:v>
                </c:pt>
                <c:pt idx="20">
                  <c:v>5.3623000000000003</c:v>
                </c:pt>
                <c:pt idx="21">
                  <c:v>12.210100000000001</c:v>
                </c:pt>
                <c:pt idx="22">
                  <c:v>18.7319</c:v>
                </c:pt>
                <c:pt idx="23">
                  <c:v>19.0791</c:v>
                </c:pt>
                <c:pt idx="24">
                  <c:v>24.1143</c:v>
                </c:pt>
                <c:pt idx="25">
                  <c:v>915.80709999999999</c:v>
                </c:pt>
                <c:pt idx="26">
                  <c:v>875.86429999999996</c:v>
                </c:pt>
                <c:pt idx="27">
                  <c:v>1117.9643000000001</c:v>
                </c:pt>
                <c:pt idx="28">
                  <c:v>1144.6809000000001</c:v>
                </c:pt>
                <c:pt idx="29">
                  <c:v>1064.0141000000001</c:v>
                </c:pt>
                <c:pt idx="30">
                  <c:v>771.33799999999997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638F-4932-9F40-4D5B23F4F49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13833744"/>
        <c:axId val="313837352"/>
      </c:lineChart>
      <c:dateAx>
        <c:axId val="31383374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3837352"/>
        <c:crosses val="autoZero"/>
        <c:auto val="1"/>
        <c:lblOffset val="100"/>
        <c:baseTimeUnit val="days"/>
      </c:dateAx>
      <c:valAx>
        <c:axId val="3138373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38337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BANCOGALICIA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42927</c:v>
                </c:pt>
                <c:pt idx="1">
                  <c:v>42928</c:v>
                </c:pt>
                <c:pt idx="2">
                  <c:v>42929</c:v>
                </c:pt>
                <c:pt idx="3">
                  <c:v>42930</c:v>
                </c:pt>
                <c:pt idx="4">
                  <c:v>42931</c:v>
                </c:pt>
                <c:pt idx="5">
                  <c:v>42932</c:v>
                </c:pt>
                <c:pt idx="6">
                  <c:v>42933</c:v>
                </c:pt>
                <c:pt idx="7">
                  <c:v>42934</c:v>
                </c:pt>
                <c:pt idx="8">
                  <c:v>42935</c:v>
                </c:pt>
                <c:pt idx="9">
                  <c:v>42936</c:v>
                </c:pt>
                <c:pt idx="10">
                  <c:v>42937</c:v>
                </c:pt>
                <c:pt idx="11">
                  <c:v>42938</c:v>
                </c:pt>
                <c:pt idx="12">
                  <c:v>42939</c:v>
                </c:pt>
                <c:pt idx="13">
                  <c:v>42940</c:v>
                </c:pt>
                <c:pt idx="14">
                  <c:v>42941</c:v>
                </c:pt>
                <c:pt idx="15">
                  <c:v>42942</c:v>
                </c:pt>
                <c:pt idx="16">
                  <c:v>42943</c:v>
                </c:pt>
                <c:pt idx="17">
                  <c:v>42944</c:v>
                </c:pt>
                <c:pt idx="18">
                  <c:v>42945</c:v>
                </c:pt>
                <c:pt idx="19">
                  <c:v>42946</c:v>
                </c:pt>
                <c:pt idx="20">
                  <c:v>42947</c:v>
                </c:pt>
                <c:pt idx="21">
                  <c:v>42948</c:v>
                </c:pt>
                <c:pt idx="22">
                  <c:v>42949</c:v>
                </c:pt>
                <c:pt idx="23">
                  <c:v>42950</c:v>
                </c:pt>
                <c:pt idx="24">
                  <c:v>42951</c:v>
                </c:pt>
                <c:pt idx="25">
                  <c:v>42952</c:v>
                </c:pt>
                <c:pt idx="26">
                  <c:v>42953</c:v>
                </c:pt>
                <c:pt idx="27">
                  <c:v>42954</c:v>
                </c:pt>
                <c:pt idx="28">
                  <c:v>42955</c:v>
                </c:pt>
                <c:pt idx="29">
                  <c:v>42956</c:v>
                </c:pt>
                <c:pt idx="30">
                  <c:v>42957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9.1600256480717998E-3</c:v>
                </c:pt>
                <c:pt idx="1">
                  <c:v>1.8321729571272E-2</c:v>
                </c:pt>
                <c:pt idx="2">
                  <c:v>2.9776902285950001E-2</c:v>
                </c:pt>
                <c:pt idx="3">
                  <c:v>1.3744759810321999E-2</c:v>
                </c:pt>
                <c:pt idx="4">
                  <c:v>1.8329285616093E-2</c:v>
                </c:pt>
                <c:pt idx="5">
                  <c:v>2.7495818344292999E-2</c:v>
                </c:pt>
                <c:pt idx="6">
                  <c:v>1.3749169321020001E-2</c:v>
                </c:pt>
                <c:pt idx="7">
                  <c:v>1.8333486112384001E-2</c:v>
                </c:pt>
                <c:pt idx="8">
                  <c:v>2.2917382834880002E-3</c:v>
                </c:pt>
                <c:pt idx="9">
                  <c:v>9.1673733183599993E-3</c:v>
                </c:pt>
                <c:pt idx="10">
                  <c:v>1.8338108882521E-2</c:v>
                </c:pt>
                <c:pt idx="11">
                  <c:v>2.0635575732563E-2</c:v>
                </c:pt>
                <c:pt idx="12">
                  <c:v>2.0638414969729998E-2</c:v>
                </c:pt>
                <c:pt idx="13">
                  <c:v>4.5870507557166E-3</c:v>
                </c:pt>
                <c:pt idx="14">
                  <c:v>2.7525461051473001E-2</c:v>
                </c:pt>
                <c:pt idx="15">
                  <c:v>1.1470783913373001E-2</c:v>
                </c:pt>
                <c:pt idx="16">
                  <c:v>6.8838916934374E-3</c:v>
                </c:pt>
                <c:pt idx="17">
                  <c:v>1.6063151131304999E-2</c:v>
                </c:pt>
                <c:pt idx="18">
                  <c:v>0</c:v>
                </c:pt>
                <c:pt idx="19">
                  <c:v>4.5899983935005998E-3</c:v>
                </c:pt>
                <c:pt idx="20">
                  <c:v>1.8362943579856E-2</c:v>
                </c:pt>
                <c:pt idx="21">
                  <c:v>2.7544415369784001E-2</c:v>
                </c:pt>
                <c:pt idx="22">
                  <c:v>0.11244721865247</c:v>
                </c:pt>
                <c:pt idx="23">
                  <c:v>0.12160983892433</c:v>
                </c:pt>
                <c:pt idx="24">
                  <c:v>0.13530248130990999</c:v>
                </c:pt>
                <c:pt idx="25">
                  <c:v>8.4776830721289997E-2</c:v>
                </c:pt>
                <c:pt idx="26">
                  <c:v>8.2442118762451999E-2</c:v>
                </c:pt>
                <c:pt idx="27">
                  <c:v>6.8668741988647003E-2</c:v>
                </c:pt>
                <c:pt idx="28">
                  <c:v>4.8038430744596003E-2</c:v>
                </c:pt>
                <c:pt idx="29">
                  <c:v>5.0301810865190998E-2</c:v>
                </c:pt>
                <c:pt idx="30">
                  <c:v>4.5708017186213999E-2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A5F1-4206-9381-67A628FACA15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BcoCiudad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42927</c:v>
                </c:pt>
                <c:pt idx="1">
                  <c:v>42928</c:v>
                </c:pt>
                <c:pt idx="2">
                  <c:v>42929</c:v>
                </c:pt>
                <c:pt idx="3">
                  <c:v>42930</c:v>
                </c:pt>
                <c:pt idx="4">
                  <c:v>42931</c:v>
                </c:pt>
                <c:pt idx="5">
                  <c:v>42932</c:v>
                </c:pt>
                <c:pt idx="6">
                  <c:v>42933</c:v>
                </c:pt>
                <c:pt idx="7">
                  <c:v>42934</c:v>
                </c:pt>
                <c:pt idx="8">
                  <c:v>42935</c:v>
                </c:pt>
                <c:pt idx="9">
                  <c:v>42936</c:v>
                </c:pt>
                <c:pt idx="10">
                  <c:v>42937</c:v>
                </c:pt>
                <c:pt idx="11">
                  <c:v>42938</c:v>
                </c:pt>
                <c:pt idx="12">
                  <c:v>42939</c:v>
                </c:pt>
                <c:pt idx="13">
                  <c:v>42940</c:v>
                </c:pt>
                <c:pt idx="14">
                  <c:v>42941</c:v>
                </c:pt>
                <c:pt idx="15">
                  <c:v>42942</c:v>
                </c:pt>
                <c:pt idx="16">
                  <c:v>42943</c:v>
                </c:pt>
                <c:pt idx="17">
                  <c:v>42944</c:v>
                </c:pt>
                <c:pt idx="18">
                  <c:v>42945</c:v>
                </c:pt>
                <c:pt idx="19">
                  <c:v>42946</c:v>
                </c:pt>
                <c:pt idx="20">
                  <c:v>42947</c:v>
                </c:pt>
                <c:pt idx="21">
                  <c:v>42948</c:v>
                </c:pt>
                <c:pt idx="22">
                  <c:v>42949</c:v>
                </c:pt>
                <c:pt idx="23">
                  <c:v>42950</c:v>
                </c:pt>
                <c:pt idx="24">
                  <c:v>42951</c:v>
                </c:pt>
                <c:pt idx="25">
                  <c:v>42952</c:v>
                </c:pt>
                <c:pt idx="26">
                  <c:v>42953</c:v>
                </c:pt>
                <c:pt idx="27">
                  <c:v>42954</c:v>
                </c:pt>
                <c:pt idx="28">
                  <c:v>42955</c:v>
                </c:pt>
                <c:pt idx="29">
                  <c:v>42956</c:v>
                </c:pt>
                <c:pt idx="30">
                  <c:v>42957</c:v>
                </c:pt>
              </c:numCache>
            </c:numRef>
          </c:cat>
          <c:val>
            <c:numRef>
              <c:f>Sheet1!$C$2:$C$32</c:f>
              <c:numCache>
                <c:formatCode>General</c:formatCode>
                <c:ptCount val="31"/>
                <c:pt idx="0">
                  <c:v>4.2390843577787003E-2</c:v>
                </c:pt>
                <c:pt idx="1">
                  <c:v>0.16934801016088</c:v>
                </c:pt>
                <c:pt idx="2">
                  <c:v>0.16920473773266001</c:v>
                </c:pt>
                <c:pt idx="3">
                  <c:v>0.12679628064243001</c:v>
                </c:pt>
                <c:pt idx="4">
                  <c:v>8.4459459459458999E-2</c:v>
                </c:pt>
                <c:pt idx="5">
                  <c:v>-8.4388185654008005E-2</c:v>
                </c:pt>
                <c:pt idx="6">
                  <c:v>0.12647554806071001</c:v>
                </c:pt>
                <c:pt idx="7">
                  <c:v>0.16856300042141001</c:v>
                </c:pt>
                <c:pt idx="8">
                  <c:v>4.2105263157895E-2</c:v>
                </c:pt>
                <c:pt idx="9">
                  <c:v>4.2052144659378003E-2</c:v>
                </c:pt>
                <c:pt idx="10">
                  <c:v>0.16813787305590999</c:v>
                </c:pt>
                <c:pt idx="11">
                  <c:v>8.4068936527952998E-2</c:v>
                </c:pt>
                <c:pt idx="12">
                  <c:v>8.4033613445378005E-2</c:v>
                </c:pt>
                <c:pt idx="13">
                  <c:v>0</c:v>
                </c:pt>
                <c:pt idx="14">
                  <c:v>0.16708437761069</c:v>
                </c:pt>
                <c:pt idx="15">
                  <c:v>8.3333333333332996E-2</c:v>
                </c:pt>
                <c:pt idx="16">
                  <c:v>0.20798668885190999</c:v>
                </c:pt>
                <c:pt idx="17">
                  <c:v>4.1562759767248998E-2</c:v>
                </c:pt>
                <c:pt idx="18">
                  <c:v>8.3090984628167996E-2</c:v>
                </c:pt>
                <c:pt idx="19">
                  <c:v>4.1545492314083998E-2</c:v>
                </c:pt>
                <c:pt idx="20">
                  <c:v>0</c:v>
                </c:pt>
                <c:pt idx="21">
                  <c:v>0.1243265644426</c:v>
                </c:pt>
                <c:pt idx="22">
                  <c:v>0.20703933747412001</c:v>
                </c:pt>
                <c:pt idx="23">
                  <c:v>0.24834437086093</c:v>
                </c:pt>
                <c:pt idx="24">
                  <c:v>0.86884567645842004</c:v>
                </c:pt>
                <c:pt idx="25">
                  <c:v>0.73891625615764001</c:v>
                </c:pt>
                <c:pt idx="26">
                  <c:v>0.2442996742671</c:v>
                </c:pt>
                <c:pt idx="27">
                  <c:v>0.32441200324412001</c:v>
                </c:pt>
                <c:pt idx="28">
                  <c:v>0.52398226521563995</c:v>
                </c:pt>
                <c:pt idx="29">
                  <c:v>0.64257028112449999</c:v>
                </c:pt>
                <c:pt idx="30">
                  <c:v>0.80064051240992995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A5F1-4206-9381-67A628FACA1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13841288"/>
        <c:axId val="313838008"/>
      </c:lineChart>
      <c:dateAx>
        <c:axId val="31384128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3838008"/>
        <c:crosses val="autoZero"/>
        <c:auto val="1"/>
        <c:lblOffset val="100"/>
        <c:baseTimeUnit val="days"/>
      </c:dateAx>
      <c:valAx>
        <c:axId val="3138380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38412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BANCOGALICIA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42927</c:v>
                </c:pt>
                <c:pt idx="1">
                  <c:v>42928</c:v>
                </c:pt>
                <c:pt idx="2">
                  <c:v>42929</c:v>
                </c:pt>
                <c:pt idx="3">
                  <c:v>42930</c:v>
                </c:pt>
                <c:pt idx="4">
                  <c:v>42931</c:v>
                </c:pt>
                <c:pt idx="5">
                  <c:v>42932</c:v>
                </c:pt>
                <c:pt idx="6">
                  <c:v>42933</c:v>
                </c:pt>
                <c:pt idx="7">
                  <c:v>42934</c:v>
                </c:pt>
                <c:pt idx="8">
                  <c:v>42935</c:v>
                </c:pt>
                <c:pt idx="9">
                  <c:v>42936</c:v>
                </c:pt>
                <c:pt idx="10">
                  <c:v>42937</c:v>
                </c:pt>
                <c:pt idx="11">
                  <c:v>42938</c:v>
                </c:pt>
                <c:pt idx="12">
                  <c:v>42939</c:v>
                </c:pt>
                <c:pt idx="13">
                  <c:v>42940</c:v>
                </c:pt>
                <c:pt idx="14">
                  <c:v>42941</c:v>
                </c:pt>
                <c:pt idx="15">
                  <c:v>42942</c:v>
                </c:pt>
                <c:pt idx="16">
                  <c:v>42943</c:v>
                </c:pt>
                <c:pt idx="17">
                  <c:v>42944</c:v>
                </c:pt>
                <c:pt idx="18">
                  <c:v>42945</c:v>
                </c:pt>
                <c:pt idx="19">
                  <c:v>42946</c:v>
                </c:pt>
                <c:pt idx="20">
                  <c:v>42947</c:v>
                </c:pt>
                <c:pt idx="21">
                  <c:v>42948</c:v>
                </c:pt>
                <c:pt idx="22">
                  <c:v>42949</c:v>
                </c:pt>
                <c:pt idx="23">
                  <c:v>42950</c:v>
                </c:pt>
                <c:pt idx="24">
                  <c:v>42951</c:v>
                </c:pt>
                <c:pt idx="25">
                  <c:v>42952</c:v>
                </c:pt>
                <c:pt idx="26">
                  <c:v>42953</c:v>
                </c:pt>
                <c:pt idx="27">
                  <c:v>42954</c:v>
                </c:pt>
                <c:pt idx="28">
                  <c:v>42955</c:v>
                </c:pt>
                <c:pt idx="29">
                  <c:v>42956</c:v>
                </c:pt>
                <c:pt idx="30">
                  <c:v>42957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1.34E-2</c:v>
                </c:pt>
                <c:pt idx="1">
                  <c:v>2.6800000000000001E-2</c:v>
                </c:pt>
                <c:pt idx="2">
                  <c:v>4.36E-2</c:v>
                </c:pt>
                <c:pt idx="3">
                  <c:v>2.01E-2</c:v>
                </c:pt>
                <c:pt idx="4">
                  <c:v>2.6800000000000001E-2</c:v>
                </c:pt>
                <c:pt idx="5">
                  <c:v>4.0300000000000002E-2</c:v>
                </c:pt>
                <c:pt idx="6">
                  <c:v>2.01E-2</c:v>
                </c:pt>
                <c:pt idx="7">
                  <c:v>2.6800000000000001E-2</c:v>
                </c:pt>
                <c:pt idx="8">
                  <c:v>3.3999999999999998E-3</c:v>
                </c:pt>
                <c:pt idx="9">
                  <c:v>1.34E-2</c:v>
                </c:pt>
                <c:pt idx="10">
                  <c:v>2.6800000000000001E-2</c:v>
                </c:pt>
                <c:pt idx="11">
                  <c:v>3.0099999999999998E-2</c:v>
                </c:pt>
                <c:pt idx="12">
                  <c:v>3.0099999999999998E-2</c:v>
                </c:pt>
                <c:pt idx="13">
                  <c:v>6.7000000000000002E-3</c:v>
                </c:pt>
                <c:pt idx="14">
                  <c:v>4.0099999999999997E-2</c:v>
                </c:pt>
                <c:pt idx="15">
                  <c:v>1.67E-2</c:v>
                </c:pt>
                <c:pt idx="16">
                  <c:v>0.01</c:v>
                </c:pt>
                <c:pt idx="17">
                  <c:v>2.3400000000000001E-2</c:v>
                </c:pt>
                <c:pt idx="18">
                  <c:v>0</c:v>
                </c:pt>
                <c:pt idx="19">
                  <c:v>6.7000000000000002E-3</c:v>
                </c:pt>
                <c:pt idx="20">
                  <c:v>2.6800000000000001E-2</c:v>
                </c:pt>
                <c:pt idx="21">
                  <c:v>0.04</c:v>
                </c:pt>
                <c:pt idx="22">
                  <c:v>0.1633</c:v>
                </c:pt>
                <c:pt idx="23">
                  <c:v>0.17549999999999999</c:v>
                </c:pt>
                <c:pt idx="24">
                  <c:v>0.19470000000000001</c:v>
                </c:pt>
                <c:pt idx="25">
                  <c:v>0.1217</c:v>
                </c:pt>
                <c:pt idx="26">
                  <c:v>0.11840000000000001</c:v>
                </c:pt>
                <c:pt idx="27">
                  <c:v>9.8699999999999996E-2</c:v>
                </c:pt>
                <c:pt idx="28">
                  <c:v>6.9099999999999995E-2</c:v>
                </c:pt>
                <c:pt idx="29">
                  <c:v>7.2400000000000006E-2</c:v>
                </c:pt>
                <c:pt idx="30">
                  <c:v>6.5600000000000006E-2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D73D-47CB-A54D-B851ED45C6E2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BcoCiudad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42927</c:v>
                </c:pt>
                <c:pt idx="1">
                  <c:v>42928</c:v>
                </c:pt>
                <c:pt idx="2">
                  <c:v>42929</c:v>
                </c:pt>
                <c:pt idx="3">
                  <c:v>42930</c:v>
                </c:pt>
                <c:pt idx="4">
                  <c:v>42931</c:v>
                </c:pt>
                <c:pt idx="5">
                  <c:v>42932</c:v>
                </c:pt>
                <c:pt idx="6">
                  <c:v>42933</c:v>
                </c:pt>
                <c:pt idx="7">
                  <c:v>42934</c:v>
                </c:pt>
                <c:pt idx="8">
                  <c:v>42935</c:v>
                </c:pt>
                <c:pt idx="9">
                  <c:v>42936</c:v>
                </c:pt>
                <c:pt idx="10">
                  <c:v>42937</c:v>
                </c:pt>
                <c:pt idx="11">
                  <c:v>42938</c:v>
                </c:pt>
                <c:pt idx="12">
                  <c:v>42939</c:v>
                </c:pt>
                <c:pt idx="13">
                  <c:v>42940</c:v>
                </c:pt>
                <c:pt idx="14">
                  <c:v>42941</c:v>
                </c:pt>
                <c:pt idx="15">
                  <c:v>42942</c:v>
                </c:pt>
                <c:pt idx="16">
                  <c:v>42943</c:v>
                </c:pt>
                <c:pt idx="17">
                  <c:v>42944</c:v>
                </c:pt>
                <c:pt idx="18">
                  <c:v>42945</c:v>
                </c:pt>
                <c:pt idx="19">
                  <c:v>42946</c:v>
                </c:pt>
                <c:pt idx="20">
                  <c:v>42947</c:v>
                </c:pt>
                <c:pt idx="21">
                  <c:v>42948</c:v>
                </c:pt>
                <c:pt idx="22">
                  <c:v>42949</c:v>
                </c:pt>
                <c:pt idx="23">
                  <c:v>42950</c:v>
                </c:pt>
                <c:pt idx="24">
                  <c:v>42951</c:v>
                </c:pt>
                <c:pt idx="25">
                  <c:v>42952</c:v>
                </c:pt>
                <c:pt idx="26">
                  <c:v>42953</c:v>
                </c:pt>
                <c:pt idx="27">
                  <c:v>42954</c:v>
                </c:pt>
                <c:pt idx="28">
                  <c:v>42955</c:v>
                </c:pt>
                <c:pt idx="29">
                  <c:v>42956</c:v>
                </c:pt>
                <c:pt idx="30">
                  <c:v>42957</c:v>
                </c:pt>
              </c:numCache>
            </c:numRef>
          </c:cat>
          <c:val>
            <c:numRef>
              <c:f>Sheet1!$C$2:$C$32</c:f>
              <c:numCache>
                <c:formatCode>General</c:formatCode>
                <c:ptCount val="31"/>
                <c:pt idx="0">
                  <c:v>7.4000000000000003E-3</c:v>
                </c:pt>
                <c:pt idx="1">
                  <c:v>2.9600000000000001E-2</c:v>
                </c:pt>
                <c:pt idx="2">
                  <c:v>2.9600000000000001E-2</c:v>
                </c:pt>
                <c:pt idx="3">
                  <c:v>2.2100000000000002E-2</c:v>
                </c:pt>
                <c:pt idx="4">
                  <c:v>1.46E-2</c:v>
                </c:pt>
                <c:pt idx="5">
                  <c:v>-1.46E-2</c:v>
                </c:pt>
                <c:pt idx="6">
                  <c:v>2.1899999999999999E-2</c:v>
                </c:pt>
                <c:pt idx="7">
                  <c:v>2.92E-2</c:v>
                </c:pt>
                <c:pt idx="8">
                  <c:v>7.3000000000000001E-3</c:v>
                </c:pt>
                <c:pt idx="9">
                  <c:v>7.3000000000000001E-3</c:v>
                </c:pt>
                <c:pt idx="10">
                  <c:v>2.92E-2</c:v>
                </c:pt>
                <c:pt idx="11">
                  <c:v>1.46E-2</c:v>
                </c:pt>
                <c:pt idx="12">
                  <c:v>1.46E-2</c:v>
                </c:pt>
                <c:pt idx="13">
                  <c:v>0</c:v>
                </c:pt>
                <c:pt idx="14">
                  <c:v>2.92E-2</c:v>
                </c:pt>
                <c:pt idx="15">
                  <c:v>1.4500000000000001E-2</c:v>
                </c:pt>
                <c:pt idx="16">
                  <c:v>3.6200000000000003E-2</c:v>
                </c:pt>
                <c:pt idx="17">
                  <c:v>7.1999999999999998E-3</c:v>
                </c:pt>
                <c:pt idx="18">
                  <c:v>1.4500000000000001E-2</c:v>
                </c:pt>
                <c:pt idx="19">
                  <c:v>7.1999999999999998E-3</c:v>
                </c:pt>
                <c:pt idx="20">
                  <c:v>0</c:v>
                </c:pt>
                <c:pt idx="21">
                  <c:v>2.1700000000000001E-2</c:v>
                </c:pt>
                <c:pt idx="22">
                  <c:v>3.6200000000000003E-2</c:v>
                </c:pt>
                <c:pt idx="23">
                  <c:v>4.3200000000000002E-2</c:v>
                </c:pt>
                <c:pt idx="24">
                  <c:v>0.15</c:v>
                </c:pt>
                <c:pt idx="25">
                  <c:v>0.12859999999999999</c:v>
                </c:pt>
                <c:pt idx="26">
                  <c:v>4.2900000000000001E-2</c:v>
                </c:pt>
                <c:pt idx="27">
                  <c:v>5.7099999999999998E-2</c:v>
                </c:pt>
                <c:pt idx="28">
                  <c:v>9.2200000000000004E-2</c:v>
                </c:pt>
                <c:pt idx="29">
                  <c:v>0.11269999999999999</c:v>
                </c:pt>
                <c:pt idx="30">
                  <c:v>0.14080000000000001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D73D-47CB-A54D-B851ED45C6E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13833088"/>
        <c:axId val="313834072"/>
      </c:lineChart>
      <c:dateAx>
        <c:axId val="31383308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3834072"/>
        <c:crosses val="autoZero"/>
        <c:auto val="1"/>
        <c:lblOffset val="100"/>
        <c:baseTimeUnit val="days"/>
      </c:dateAx>
      <c:valAx>
        <c:axId val="3138340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38330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8/14/2017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8/14/2017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8/14/2017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8/14/2017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8/14/2017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8/14/2017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8/14/2017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8/14/2017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8/14/2017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8/14/2017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A3C622-C6D4-46CB-80D6-3C1AFC40099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Reporte YouTube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E28AC50-14A4-4631-B915-3719F2A4641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Socialad</a:t>
            </a:r>
          </a:p>
        </p:txBody>
      </p:sp>
    </p:spTree>
    <p:extLst>
      <p:ext uri="{BB962C8B-B14F-4D97-AF65-F5344CB8AC3E}">
        <p14:creationId xmlns:p14="http://schemas.microsoft.com/office/powerpoint/2010/main" val="231400281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E45601-DB03-4F6F-A8A2-787A282475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Subscribers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5857BFE-552D-47F2-ADFE-261DE32EEEF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50532355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E4E9410-098B-4106-903A-FA33917A9C4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07/11/2017 - 08/10/2017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003C3B1-110F-4A5C-90A6-1525FEDE36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088803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3C3E51-570B-4411-87F1-C048B83117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Key Metrics Radar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14F2028-292F-4F0B-B804-C4FD9AD5462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31445659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BBB0D68-6A90-486C-A888-887B7D9E83B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07/11/2017 - 08/10/2017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665B407-45A3-4B7A-B205-2E86BD8D50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232737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EABB85-0A69-4221-8EC5-F237760AF2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Key Metrics Table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7B5A5B3-5513-4FBE-A009-6D394ED356A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75370447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87552">
                  <a:extLst>
                    <a:ext uri="{9D8B030D-6E8A-4147-A177-3AD203B41FA5}">
                      <a16:colId xmlns:a16="http://schemas.microsoft.com/office/drawing/2014/main" val="309655945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27311030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88825644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93422526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4959876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51960043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05125918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73122669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52663408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60988652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14556773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34536126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Channel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Subscribers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Views Change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Views Subscriber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989860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BANCOGALICIA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43770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987632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4.5899%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1.0842%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22.5905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838056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BcoCiudad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1017853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7.6183%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6.5871%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419.0420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2080292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C1F544A-EC7C-40F5-A905-AEC58D03C96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07/11/2017 - 08/10/2017</a:t>
            </a:r>
          </a:p>
        </p:txBody>
      </p:sp>
    </p:spTree>
    <p:extLst>
      <p:ext uri="{BB962C8B-B14F-4D97-AF65-F5344CB8AC3E}">
        <p14:creationId xmlns:p14="http://schemas.microsoft.com/office/powerpoint/2010/main" val="247868862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0384AF-AC17-46BC-BD17-09BE16EC68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Subscribers Change Per Weekday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DC5290B-DDD0-4AEB-B1C5-05C5D0CFF56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9980366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5255F7F-42AE-45DB-A713-79C21229C1E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07/11/2017 - 08/10/2017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B1579BA-558A-45BE-A032-66F816D06E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7692710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56C46A-3CD4-4BA1-ACED-A5EA63F7EB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Videos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71E2FEA-E7FB-4AA7-845D-26DF64CE336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36638198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E7A1023-55F9-4CB1-B0A6-846B33BE116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07/11/2017 - 08/10/2017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EC5F5FD-7C92-4540-86A7-396D1E4877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0559647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425F01-BA6F-423A-9480-46021A332C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Videos Table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197E000-03A2-4668-8B6F-CF95CD2E8BA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12648254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407346224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1792789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989218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2470633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2143202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7855014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17909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BcoCiudad - 2017-08-02 17:05:10</a:t>
                      </a:r>
                      <a:r>
                        <a:rPr lang="es-ES" sz="1000"/>
                        <a:t>
Préstamos Personales UVA Banco Ciudad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511034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2.3593%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253749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BcoCiudad - 2017-08-07 11:45:33</a:t>
                      </a:r>
                      <a:r>
                        <a:rPr lang="es-ES" sz="1000"/>
                        <a:t>
Préstamos Personales UVA Banco Ciudad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0.9697%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099297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BcoCiudad - 2017-08-02 17:06:07</a:t>
                      </a:r>
                      <a:r>
                        <a:rPr lang="es-ES" sz="1000"/>
                        <a:t>
Préstamos Personales UVA Banco Ciudad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311659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0.8278%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539134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BANCOGALICIA - 2017-07-31 00:00:00</a:t>
                      </a:r>
                      <a:r>
                        <a:rPr lang="es-ES" sz="1000"/>
                        <a:t>
Go Juicer - QuieroViajes - Banco Galicia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1254501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0.5968%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614461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BcoCiudad - 2017-08-07 11:45:14</a:t>
                      </a:r>
                      <a:r>
                        <a:rPr lang="es-ES" sz="1000"/>
                        <a:t>
Préstamos Personales UVA Banco Ciudad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0.2828%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7893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BcoCiudad - 2017-07-13 12:20:02</a:t>
                      </a:r>
                      <a:r>
                        <a:rPr lang="es-ES" sz="1000"/>
                        <a:t>
¿Cómo uso Token? | Segundo factor de seguridad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5262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0.1268%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688886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BcoCiudad - 2017-07-24 12:50:06</a:t>
                      </a:r>
                      <a:r>
                        <a:rPr lang="es-ES" sz="1000"/>
                        <a:t>
Solicitá tu Tarjeta Ciudad Agro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0.0837%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760023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BcoCiudad - 2017-07-13 12:14:50</a:t>
                      </a:r>
                      <a:r>
                        <a:rPr lang="es-ES" sz="1000"/>
                        <a:t>
Activá TOKEN | Segundo factor de seguridad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0.0423%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910450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BANCOGALICIA - 2017-07-20 12:57:14</a:t>
                      </a:r>
                      <a:r>
                        <a:rPr lang="es-ES" sz="1000"/>
                        <a:t>
Nueva iniciativa de Educación financiera para jóvenes: Un día en el Banco Galicia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0.0252%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309452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BANCOGALICIA - 2017-08-03 16:03:07</a:t>
                      </a:r>
                      <a:r>
                        <a:rPr lang="en-US" sz="1000"/>
                        <a:t>
#CoLabRH:  PABLO MAISON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0.0115%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5821664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DDCBE75-5389-4121-91B8-8B26CBEAE02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07/11/2017 - 08/10/2017</a:t>
            </a:r>
          </a:p>
        </p:txBody>
      </p:sp>
    </p:spTree>
    <p:extLst>
      <p:ext uri="{BB962C8B-B14F-4D97-AF65-F5344CB8AC3E}">
        <p14:creationId xmlns:p14="http://schemas.microsoft.com/office/powerpoint/2010/main" val="300767497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03A5B1-984A-4CC7-8ABA-3BA1252663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Views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51EDE3E-F704-4C91-B32F-51346FFF812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79766742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D1C33A2-39BD-490F-80FF-65F29E3DDFE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07/11/2017 - 08/10/2017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FDB487D-BF5F-4C57-8D86-D078795C4D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8919058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4CF429-1023-4243-ADF1-5909A17F25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Views Change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A7C42A5-DF57-4AF2-AD18-48E6DE9830C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42300476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AB05839-9C74-4E1F-A322-239C7C67557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07/11/2017 - 08/10/2017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6A911ED-B4EB-4A0D-98D2-099069C8E0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0951558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B8726D-3291-41B0-9622-E69E002B58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Average Views Per Video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02565D6-3815-4A52-B153-59E3235EF2C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14029317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99546EC-9A58-4606-9C9B-EC5F902D21F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07/11/2017 - 08/10/2017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B2E5497-24C6-44A0-9A1B-DB29621711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9530469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48050D-FBDB-4653-82BF-873BB7653C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Interaction Rate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6E4754E-1599-4C65-889B-A38FA55948A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26402542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C6512C4-AA3B-4E84-B780-7E325C2FC28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07/11/2017 - 08/10/2017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4750855-B9C7-49A8-B9B9-778CF4B377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7798091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BF25E7-B09C-4CC0-A666-0B72241111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Average Interactions Per Video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013A398-6AE1-42F9-8480-671006B2699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22095304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046542F-42FA-4918-9C32-C4BA6BD69E2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07/11/2017 - 08/10/2017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3A4DB5C-E14F-4398-B0C5-8E1FD39CC2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9146454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254</Words>
  <Application>Microsoft Office PowerPoint</Application>
  <PresentationFormat>On-screen Show (4:3)</PresentationFormat>
  <Paragraphs>135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5" baseType="lpstr">
      <vt:lpstr>Arial</vt:lpstr>
      <vt:lpstr>Calibri</vt:lpstr>
      <vt:lpstr>quintly_template</vt:lpstr>
      <vt:lpstr>Reporte YouTube</vt:lpstr>
      <vt:lpstr>Youtube Subscribers Total</vt:lpstr>
      <vt:lpstr>Youtube Key Metrics Radar</vt:lpstr>
      <vt:lpstr>Youtube Key Metrics Table</vt:lpstr>
      <vt:lpstr>Youtube Subscribers Change Per Weekday</vt:lpstr>
      <vt:lpstr>Youtube Videos Total</vt:lpstr>
      <vt:lpstr>Youtube Videos Table</vt:lpstr>
      <vt:lpstr>Youtube Views Total</vt:lpstr>
      <vt:lpstr>Youtube Views Change</vt:lpstr>
      <vt:lpstr>Youtube Average Views Per Video</vt:lpstr>
      <vt:lpstr>Youtube Interaction Rate</vt:lpstr>
      <vt:lpstr>Youtube Average Interactions Per Video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Reporte YouTube</dc:title>
  <dc:creator>Administrator</dc:creator>
  <cp:lastModifiedBy>Administrator</cp:lastModifiedBy>
  <cp:revision>1</cp:revision>
  <dcterms:created xsi:type="dcterms:W3CDTF">2017-08-14T01:18:07Z</dcterms:created>
  <dcterms:modified xsi:type="dcterms:W3CDTF">2017-08-14T01:18:38Z</dcterms:modified>
</cp:coreProperties>
</file>