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6" r:id="rId28"/>
    <p:sldId id="287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51.0535</c:v>
                </c:pt>
                <c:pt idx="1">
                  <c:v>14.102600000000001</c:v>
                </c:pt>
                <c:pt idx="2">
                  <c:v>91.713899999999995</c:v>
                </c:pt>
                <c:pt idx="3">
                  <c:v>10.093999999999999</c:v>
                </c:pt>
                <c:pt idx="4">
                  <c:v>100</c:v>
                </c:pt>
                <c:pt idx="5">
                  <c:v>6.2892999999999999</c:v>
                </c:pt>
                <c:pt idx="6">
                  <c:v>15.2864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A-4823-A2D1-EEA779614B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45.938800000000001</c:v>
                </c:pt>
                <c:pt idx="1">
                  <c:v>8.9743999999999993</c:v>
                </c:pt>
                <c:pt idx="2">
                  <c:v>7.0019</c:v>
                </c:pt>
                <c:pt idx="3">
                  <c:v>100</c:v>
                </c:pt>
                <c:pt idx="4">
                  <c:v>18.949200000000001</c:v>
                </c:pt>
                <c:pt idx="5">
                  <c:v>9.1823999999999995</c:v>
                </c:pt>
                <c:pt idx="6">
                  <c:v>5.8728999999999996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A-4823-A2D1-EEA779614B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6.9531000000000001</c:v>
                </c:pt>
                <c:pt idx="1">
                  <c:v>3.8462000000000001</c:v>
                </c:pt>
                <c:pt idx="2">
                  <c:v>89.204099999999997</c:v>
                </c:pt>
                <c:pt idx="3">
                  <c:v>32.811100000000003</c:v>
                </c:pt>
                <c:pt idx="4">
                  <c:v>13.982200000000001</c:v>
                </c:pt>
                <c:pt idx="5">
                  <c:v>0.88049999999999995</c:v>
                </c:pt>
                <c:pt idx="6">
                  <c:v>22.9252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0A-4823-A2D1-EEA779614B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28.205100000000002</c:v>
                </c:pt>
                <c:pt idx="2">
                  <c:v>100</c:v>
                </c:pt>
                <c:pt idx="3">
                  <c:v>1.5851</c:v>
                </c:pt>
                <c:pt idx="4">
                  <c:v>28.337599999999998</c:v>
                </c:pt>
                <c:pt idx="5">
                  <c:v>2.7673000000000001</c:v>
                </c:pt>
                <c:pt idx="6">
                  <c:v>2.7641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0A-4823-A2D1-EEA779614B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74.921899999999994</c:v>
                </c:pt>
                <c:pt idx="1">
                  <c:v>71.794899999999998</c:v>
                </c:pt>
                <c:pt idx="2">
                  <c:v>0</c:v>
                </c:pt>
                <c:pt idx="3">
                  <c:v>10.0692</c:v>
                </c:pt>
                <c:pt idx="4">
                  <c:v>37.496400000000001</c:v>
                </c:pt>
                <c:pt idx="5">
                  <c:v>25.660399999999999</c:v>
                </c:pt>
                <c:pt idx="6">
                  <c:v>7.9970999999999997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0A-4823-A2D1-EEA779614BC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27.100100000000001</c:v>
                </c:pt>
                <c:pt idx="1">
                  <c:v>6.4103000000000003</c:v>
                </c:pt>
                <c:pt idx="2">
                  <c:v>95.984800000000007</c:v>
                </c:pt>
                <c:pt idx="3">
                  <c:v>9.3681000000000001</c:v>
                </c:pt>
                <c:pt idx="4">
                  <c:v>4.6512000000000002</c:v>
                </c:pt>
                <c:pt idx="5">
                  <c:v>1.8868</c:v>
                </c:pt>
                <c:pt idx="6">
                  <c:v>-0.30270000000000002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0A-4823-A2D1-EEA779614BC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42.269100000000002</c:v>
                </c:pt>
                <c:pt idx="1">
                  <c:v>38.461500000000001</c:v>
                </c:pt>
                <c:pt idx="2">
                  <c:v>0</c:v>
                </c:pt>
                <c:pt idx="3">
                  <c:v>6.2781000000000002</c:v>
                </c:pt>
                <c:pt idx="4">
                  <c:v>18.432400000000001</c:v>
                </c:pt>
                <c:pt idx="5">
                  <c:v>9.4339999999999993</c:v>
                </c:pt>
                <c:pt idx="6">
                  <c:v>6.9972000000000003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0A-4823-A2D1-EEA779614BC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31.0078</c:v>
                </c:pt>
                <c:pt idx="1">
                  <c:v>65.384600000000006</c:v>
                </c:pt>
                <c:pt idx="2">
                  <c:v>93.138900000000007</c:v>
                </c:pt>
                <c:pt idx="3">
                  <c:v>8.2958999999999996</c:v>
                </c:pt>
                <c:pt idx="4">
                  <c:v>16.6236</c:v>
                </c:pt>
                <c:pt idx="5">
                  <c:v>11.195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70A-4823-A2D1-EEA779614BC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12.1599</c:v>
                </c:pt>
                <c:pt idx="1">
                  <c:v>100</c:v>
                </c:pt>
                <c:pt idx="2">
                  <c:v>0</c:v>
                </c:pt>
                <c:pt idx="3">
                  <c:v>95.224599999999995</c:v>
                </c:pt>
                <c:pt idx="4">
                  <c:v>42.176299999999998</c:v>
                </c:pt>
                <c:pt idx="5">
                  <c:v>100</c:v>
                </c:pt>
                <c:pt idx="6">
                  <c:v>68.549499999999995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70A-4823-A2D1-EEA779614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456616"/>
        <c:axId val="291456944"/>
      </c:radarChart>
      <c:catAx>
        <c:axId val="29145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6944"/>
        <c:crosses val="autoZero"/>
        <c:auto val="1"/>
        <c:lblAlgn val="ctr"/>
        <c:lblOffset val="100"/>
        <c:noMultiLvlLbl val="0"/>
      </c:catAx>
      <c:valAx>
        <c:axId val="29145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71326</c:v>
                </c:pt>
                <c:pt idx="1">
                  <c:v>71375</c:v>
                </c:pt>
                <c:pt idx="2">
                  <c:v>71413</c:v>
                </c:pt>
                <c:pt idx="3">
                  <c:v>71448</c:v>
                </c:pt>
                <c:pt idx="4">
                  <c:v>71464</c:v>
                </c:pt>
                <c:pt idx="5">
                  <c:v>71471</c:v>
                </c:pt>
                <c:pt idx="6">
                  <c:v>71488</c:v>
                </c:pt>
                <c:pt idx="7">
                  <c:v>71530</c:v>
                </c:pt>
                <c:pt idx="8">
                  <c:v>71556</c:v>
                </c:pt>
                <c:pt idx="9">
                  <c:v>71570</c:v>
                </c:pt>
                <c:pt idx="10">
                  <c:v>71597</c:v>
                </c:pt>
                <c:pt idx="11">
                  <c:v>71606</c:v>
                </c:pt>
                <c:pt idx="12">
                  <c:v>71615</c:v>
                </c:pt>
                <c:pt idx="13">
                  <c:v>71614</c:v>
                </c:pt>
                <c:pt idx="14">
                  <c:v>71639</c:v>
                </c:pt>
                <c:pt idx="15">
                  <c:v>71672</c:v>
                </c:pt>
                <c:pt idx="16">
                  <c:v>71690</c:v>
                </c:pt>
                <c:pt idx="17">
                  <c:v>71726</c:v>
                </c:pt>
                <c:pt idx="18">
                  <c:v>71728</c:v>
                </c:pt>
                <c:pt idx="19">
                  <c:v>71739</c:v>
                </c:pt>
                <c:pt idx="20">
                  <c:v>71766</c:v>
                </c:pt>
                <c:pt idx="21">
                  <c:v>71799</c:v>
                </c:pt>
                <c:pt idx="22">
                  <c:v>71818</c:v>
                </c:pt>
                <c:pt idx="23">
                  <c:v>71849</c:v>
                </c:pt>
                <c:pt idx="24">
                  <c:v>71886</c:v>
                </c:pt>
                <c:pt idx="25">
                  <c:v>71903</c:v>
                </c:pt>
                <c:pt idx="26">
                  <c:v>71906</c:v>
                </c:pt>
                <c:pt idx="27">
                  <c:v>71933</c:v>
                </c:pt>
                <c:pt idx="28">
                  <c:v>71979</c:v>
                </c:pt>
                <c:pt idx="29">
                  <c:v>72014</c:v>
                </c:pt>
                <c:pt idx="30">
                  <c:v>72038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1C-4507-B2CF-702E9773F4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64567</c:v>
                </c:pt>
                <c:pt idx="1">
                  <c:v>64584</c:v>
                </c:pt>
                <c:pt idx="2">
                  <c:v>64599</c:v>
                </c:pt>
                <c:pt idx="3">
                  <c:v>64603</c:v>
                </c:pt>
                <c:pt idx="4">
                  <c:v>64604</c:v>
                </c:pt>
                <c:pt idx="5">
                  <c:v>64610</c:v>
                </c:pt>
                <c:pt idx="6">
                  <c:v>64613</c:v>
                </c:pt>
                <c:pt idx="7">
                  <c:v>64616</c:v>
                </c:pt>
                <c:pt idx="8">
                  <c:v>64630</c:v>
                </c:pt>
                <c:pt idx="9">
                  <c:v>64638</c:v>
                </c:pt>
                <c:pt idx="10">
                  <c:v>64652</c:v>
                </c:pt>
                <c:pt idx="11">
                  <c:v>64665</c:v>
                </c:pt>
                <c:pt idx="12">
                  <c:v>64669</c:v>
                </c:pt>
                <c:pt idx="13">
                  <c:v>64671</c:v>
                </c:pt>
                <c:pt idx="14">
                  <c:v>64695</c:v>
                </c:pt>
                <c:pt idx="15">
                  <c:v>64705</c:v>
                </c:pt>
                <c:pt idx="16">
                  <c:v>64720</c:v>
                </c:pt>
                <c:pt idx="17">
                  <c:v>64733</c:v>
                </c:pt>
                <c:pt idx="18">
                  <c:v>64747</c:v>
                </c:pt>
                <c:pt idx="19">
                  <c:v>64753</c:v>
                </c:pt>
                <c:pt idx="20">
                  <c:v>64763</c:v>
                </c:pt>
                <c:pt idx="21">
                  <c:v>64766</c:v>
                </c:pt>
                <c:pt idx="22">
                  <c:v>64776</c:v>
                </c:pt>
                <c:pt idx="23">
                  <c:v>64785</c:v>
                </c:pt>
                <c:pt idx="24">
                  <c:v>64792</c:v>
                </c:pt>
                <c:pt idx="25">
                  <c:v>64797</c:v>
                </c:pt>
                <c:pt idx="26">
                  <c:v>64805</c:v>
                </c:pt>
                <c:pt idx="27">
                  <c:v>64811</c:v>
                </c:pt>
                <c:pt idx="28">
                  <c:v>64819</c:v>
                </c:pt>
                <c:pt idx="29">
                  <c:v>64819</c:v>
                </c:pt>
                <c:pt idx="30">
                  <c:v>64821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1C-4507-B2CF-702E9773F4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9667</c:v>
                </c:pt>
                <c:pt idx="1">
                  <c:v>9672</c:v>
                </c:pt>
                <c:pt idx="2">
                  <c:v>9677</c:v>
                </c:pt>
                <c:pt idx="3">
                  <c:v>9683</c:v>
                </c:pt>
                <c:pt idx="4">
                  <c:v>9684</c:v>
                </c:pt>
                <c:pt idx="5">
                  <c:v>9683</c:v>
                </c:pt>
                <c:pt idx="6">
                  <c:v>9688</c:v>
                </c:pt>
                <c:pt idx="7">
                  <c:v>9690</c:v>
                </c:pt>
                <c:pt idx="8">
                  <c:v>9697</c:v>
                </c:pt>
                <c:pt idx="9">
                  <c:v>9705</c:v>
                </c:pt>
                <c:pt idx="10">
                  <c:v>9708</c:v>
                </c:pt>
                <c:pt idx="11">
                  <c:v>9711</c:v>
                </c:pt>
                <c:pt idx="12">
                  <c:v>9710</c:v>
                </c:pt>
                <c:pt idx="13">
                  <c:v>9718</c:v>
                </c:pt>
                <c:pt idx="14">
                  <c:v>9731</c:v>
                </c:pt>
                <c:pt idx="15">
                  <c:v>9739</c:v>
                </c:pt>
                <c:pt idx="16">
                  <c:v>9740</c:v>
                </c:pt>
                <c:pt idx="17">
                  <c:v>9745</c:v>
                </c:pt>
                <c:pt idx="18">
                  <c:v>9747</c:v>
                </c:pt>
                <c:pt idx="19">
                  <c:v>9751</c:v>
                </c:pt>
                <c:pt idx="20">
                  <c:v>9759</c:v>
                </c:pt>
                <c:pt idx="21">
                  <c:v>9766</c:v>
                </c:pt>
                <c:pt idx="22">
                  <c:v>9770</c:v>
                </c:pt>
                <c:pt idx="23">
                  <c:v>9776</c:v>
                </c:pt>
                <c:pt idx="24">
                  <c:v>9783</c:v>
                </c:pt>
                <c:pt idx="25">
                  <c:v>9789</c:v>
                </c:pt>
                <c:pt idx="26">
                  <c:v>9792</c:v>
                </c:pt>
                <c:pt idx="27">
                  <c:v>9798</c:v>
                </c:pt>
                <c:pt idx="28">
                  <c:v>9802</c:v>
                </c:pt>
                <c:pt idx="29">
                  <c:v>9809</c:v>
                </c:pt>
                <c:pt idx="30">
                  <c:v>9811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1C-4507-B2CF-702E9773F4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140856</c:v>
                </c:pt>
                <c:pt idx="1">
                  <c:v>140863</c:v>
                </c:pt>
                <c:pt idx="2">
                  <c:v>140877</c:v>
                </c:pt>
                <c:pt idx="3">
                  <c:v>140885</c:v>
                </c:pt>
                <c:pt idx="4">
                  <c:v>140886</c:v>
                </c:pt>
                <c:pt idx="5">
                  <c:v>140892</c:v>
                </c:pt>
                <c:pt idx="6">
                  <c:v>140892</c:v>
                </c:pt>
                <c:pt idx="7">
                  <c:v>140907</c:v>
                </c:pt>
                <c:pt idx="8">
                  <c:v>140921</c:v>
                </c:pt>
                <c:pt idx="9">
                  <c:v>140929</c:v>
                </c:pt>
                <c:pt idx="10">
                  <c:v>140937</c:v>
                </c:pt>
                <c:pt idx="11">
                  <c:v>140945</c:v>
                </c:pt>
                <c:pt idx="12">
                  <c:v>140946</c:v>
                </c:pt>
                <c:pt idx="13">
                  <c:v>140944</c:v>
                </c:pt>
                <c:pt idx="14">
                  <c:v>140960</c:v>
                </c:pt>
                <c:pt idx="15">
                  <c:v>140979</c:v>
                </c:pt>
                <c:pt idx="16">
                  <c:v>140989</c:v>
                </c:pt>
                <c:pt idx="17">
                  <c:v>140995</c:v>
                </c:pt>
                <c:pt idx="18">
                  <c:v>141004</c:v>
                </c:pt>
                <c:pt idx="19">
                  <c:v>141009</c:v>
                </c:pt>
                <c:pt idx="20">
                  <c:v>141015</c:v>
                </c:pt>
                <c:pt idx="21">
                  <c:v>141022</c:v>
                </c:pt>
                <c:pt idx="22">
                  <c:v>141039</c:v>
                </c:pt>
                <c:pt idx="23">
                  <c:v>141048</c:v>
                </c:pt>
                <c:pt idx="24">
                  <c:v>141055</c:v>
                </c:pt>
                <c:pt idx="25">
                  <c:v>141053</c:v>
                </c:pt>
                <c:pt idx="26">
                  <c:v>141056</c:v>
                </c:pt>
                <c:pt idx="27">
                  <c:v>141068</c:v>
                </c:pt>
                <c:pt idx="28">
                  <c:v>141081</c:v>
                </c:pt>
                <c:pt idx="29">
                  <c:v>141091</c:v>
                </c:pt>
                <c:pt idx="30">
                  <c:v>141103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1C-4507-B2CF-702E9773F4F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105167</c:v>
                </c:pt>
                <c:pt idx="1">
                  <c:v>105198</c:v>
                </c:pt>
                <c:pt idx="2">
                  <c:v>105231</c:v>
                </c:pt>
                <c:pt idx="3">
                  <c:v>105258</c:v>
                </c:pt>
                <c:pt idx="4">
                  <c:v>105257</c:v>
                </c:pt>
                <c:pt idx="5">
                  <c:v>105263</c:v>
                </c:pt>
                <c:pt idx="6">
                  <c:v>105276</c:v>
                </c:pt>
                <c:pt idx="7">
                  <c:v>105298</c:v>
                </c:pt>
                <c:pt idx="8">
                  <c:v>105328</c:v>
                </c:pt>
                <c:pt idx="9">
                  <c:v>105331</c:v>
                </c:pt>
                <c:pt idx="10">
                  <c:v>105358</c:v>
                </c:pt>
                <c:pt idx="11">
                  <c:v>105378</c:v>
                </c:pt>
                <c:pt idx="12">
                  <c:v>105380</c:v>
                </c:pt>
                <c:pt idx="13">
                  <c:v>105382</c:v>
                </c:pt>
                <c:pt idx="14">
                  <c:v>105395</c:v>
                </c:pt>
                <c:pt idx="15">
                  <c:v>105425</c:v>
                </c:pt>
                <c:pt idx="16">
                  <c:v>105441</c:v>
                </c:pt>
                <c:pt idx="17">
                  <c:v>105459</c:v>
                </c:pt>
                <c:pt idx="18">
                  <c:v>105467</c:v>
                </c:pt>
                <c:pt idx="19">
                  <c:v>105479</c:v>
                </c:pt>
                <c:pt idx="20">
                  <c:v>105485</c:v>
                </c:pt>
                <c:pt idx="21">
                  <c:v>105512</c:v>
                </c:pt>
                <c:pt idx="22">
                  <c:v>105537</c:v>
                </c:pt>
                <c:pt idx="23">
                  <c:v>105558</c:v>
                </c:pt>
                <c:pt idx="24">
                  <c:v>105579</c:v>
                </c:pt>
                <c:pt idx="25">
                  <c:v>105602</c:v>
                </c:pt>
                <c:pt idx="26">
                  <c:v>105612</c:v>
                </c:pt>
                <c:pt idx="27">
                  <c:v>105626</c:v>
                </c:pt>
                <c:pt idx="28">
                  <c:v>105650</c:v>
                </c:pt>
                <c:pt idx="29">
                  <c:v>105684</c:v>
                </c:pt>
                <c:pt idx="30">
                  <c:v>105717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1C-4507-B2CF-702E9773F4F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38244</c:v>
                </c:pt>
                <c:pt idx="1">
                  <c:v>38248</c:v>
                </c:pt>
                <c:pt idx="2">
                  <c:v>38248</c:v>
                </c:pt>
                <c:pt idx="3">
                  <c:v>38251</c:v>
                </c:pt>
                <c:pt idx="4">
                  <c:v>38253</c:v>
                </c:pt>
                <c:pt idx="5">
                  <c:v>38248</c:v>
                </c:pt>
                <c:pt idx="6">
                  <c:v>38245</c:v>
                </c:pt>
                <c:pt idx="7">
                  <c:v>38247</c:v>
                </c:pt>
                <c:pt idx="8">
                  <c:v>38249</c:v>
                </c:pt>
                <c:pt idx="9">
                  <c:v>38248</c:v>
                </c:pt>
                <c:pt idx="10">
                  <c:v>38245</c:v>
                </c:pt>
                <c:pt idx="11">
                  <c:v>38243</c:v>
                </c:pt>
                <c:pt idx="12">
                  <c:v>38240</c:v>
                </c:pt>
                <c:pt idx="13">
                  <c:v>38242</c:v>
                </c:pt>
                <c:pt idx="14">
                  <c:v>38245</c:v>
                </c:pt>
                <c:pt idx="15">
                  <c:v>38245</c:v>
                </c:pt>
                <c:pt idx="16">
                  <c:v>38242</c:v>
                </c:pt>
                <c:pt idx="17">
                  <c:v>38239</c:v>
                </c:pt>
                <c:pt idx="18">
                  <c:v>38242</c:v>
                </c:pt>
                <c:pt idx="19">
                  <c:v>38243</c:v>
                </c:pt>
                <c:pt idx="20">
                  <c:v>38247</c:v>
                </c:pt>
                <c:pt idx="21">
                  <c:v>38243</c:v>
                </c:pt>
                <c:pt idx="22">
                  <c:v>38239</c:v>
                </c:pt>
                <c:pt idx="23">
                  <c:v>38242</c:v>
                </c:pt>
                <c:pt idx="24">
                  <c:v>38240</c:v>
                </c:pt>
                <c:pt idx="25">
                  <c:v>38239</c:v>
                </c:pt>
                <c:pt idx="26">
                  <c:v>38242</c:v>
                </c:pt>
                <c:pt idx="27">
                  <c:v>38243</c:v>
                </c:pt>
                <c:pt idx="28">
                  <c:v>38241</c:v>
                </c:pt>
                <c:pt idx="29">
                  <c:v>38241</c:v>
                </c:pt>
                <c:pt idx="30">
                  <c:v>38239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C1C-4507-B2CF-702E9773F4F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59361</c:v>
                </c:pt>
                <c:pt idx="1">
                  <c:v>59373</c:v>
                </c:pt>
                <c:pt idx="2">
                  <c:v>59389</c:v>
                </c:pt>
                <c:pt idx="3">
                  <c:v>59395</c:v>
                </c:pt>
                <c:pt idx="4">
                  <c:v>59400</c:v>
                </c:pt>
                <c:pt idx="5">
                  <c:v>59400</c:v>
                </c:pt>
                <c:pt idx="6">
                  <c:v>59410</c:v>
                </c:pt>
                <c:pt idx="7">
                  <c:v>59410</c:v>
                </c:pt>
                <c:pt idx="8">
                  <c:v>59421</c:v>
                </c:pt>
                <c:pt idx="9">
                  <c:v>59426</c:v>
                </c:pt>
                <c:pt idx="10">
                  <c:v>59429</c:v>
                </c:pt>
                <c:pt idx="11">
                  <c:v>59436</c:v>
                </c:pt>
                <c:pt idx="12">
                  <c:v>59429</c:v>
                </c:pt>
                <c:pt idx="13">
                  <c:v>59430</c:v>
                </c:pt>
                <c:pt idx="14">
                  <c:v>59445</c:v>
                </c:pt>
                <c:pt idx="15">
                  <c:v>59454</c:v>
                </c:pt>
                <c:pt idx="16">
                  <c:v>59453</c:v>
                </c:pt>
                <c:pt idx="17">
                  <c:v>59459</c:v>
                </c:pt>
                <c:pt idx="18">
                  <c:v>59464</c:v>
                </c:pt>
                <c:pt idx="19">
                  <c:v>59470</c:v>
                </c:pt>
                <c:pt idx="20">
                  <c:v>59488</c:v>
                </c:pt>
                <c:pt idx="21">
                  <c:v>59494</c:v>
                </c:pt>
                <c:pt idx="22">
                  <c:v>59499</c:v>
                </c:pt>
                <c:pt idx="23">
                  <c:v>59514</c:v>
                </c:pt>
                <c:pt idx="24">
                  <c:v>59530</c:v>
                </c:pt>
                <c:pt idx="25">
                  <c:v>59550</c:v>
                </c:pt>
                <c:pt idx="26">
                  <c:v>59563</c:v>
                </c:pt>
                <c:pt idx="27">
                  <c:v>59588</c:v>
                </c:pt>
                <c:pt idx="28">
                  <c:v>59600</c:v>
                </c:pt>
                <c:pt idx="29">
                  <c:v>59625</c:v>
                </c:pt>
                <c:pt idx="30">
                  <c:v>59643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C1C-4507-B2CF-702E9773F4F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40931</c:v>
                </c:pt>
                <c:pt idx="1">
                  <c:v>40936</c:v>
                </c:pt>
                <c:pt idx="2">
                  <c:v>40950</c:v>
                </c:pt>
                <c:pt idx="3">
                  <c:v>40968</c:v>
                </c:pt>
                <c:pt idx="4">
                  <c:v>40980</c:v>
                </c:pt>
                <c:pt idx="5">
                  <c:v>40977</c:v>
                </c:pt>
                <c:pt idx="6">
                  <c:v>40983</c:v>
                </c:pt>
                <c:pt idx="7">
                  <c:v>40984</c:v>
                </c:pt>
                <c:pt idx="8">
                  <c:v>41335</c:v>
                </c:pt>
                <c:pt idx="9">
                  <c:v>41531</c:v>
                </c:pt>
                <c:pt idx="10">
                  <c:v>41761</c:v>
                </c:pt>
                <c:pt idx="11">
                  <c:v>41959</c:v>
                </c:pt>
                <c:pt idx="12">
                  <c:v>42160</c:v>
                </c:pt>
                <c:pt idx="13">
                  <c:v>42391</c:v>
                </c:pt>
                <c:pt idx="14">
                  <c:v>42600</c:v>
                </c:pt>
                <c:pt idx="15">
                  <c:v>42797</c:v>
                </c:pt>
                <c:pt idx="16">
                  <c:v>42995</c:v>
                </c:pt>
                <c:pt idx="17">
                  <c:v>43170</c:v>
                </c:pt>
                <c:pt idx="18">
                  <c:v>43349</c:v>
                </c:pt>
                <c:pt idx="19">
                  <c:v>43535</c:v>
                </c:pt>
                <c:pt idx="20">
                  <c:v>43699</c:v>
                </c:pt>
                <c:pt idx="21">
                  <c:v>43764</c:v>
                </c:pt>
                <c:pt idx="22">
                  <c:v>43761</c:v>
                </c:pt>
                <c:pt idx="23">
                  <c:v>43761</c:v>
                </c:pt>
                <c:pt idx="24">
                  <c:v>43763</c:v>
                </c:pt>
                <c:pt idx="25">
                  <c:v>43766</c:v>
                </c:pt>
                <c:pt idx="26">
                  <c:v>43768</c:v>
                </c:pt>
                <c:pt idx="27">
                  <c:v>43771</c:v>
                </c:pt>
                <c:pt idx="28">
                  <c:v>43772</c:v>
                </c:pt>
                <c:pt idx="29">
                  <c:v>43764</c:v>
                </c:pt>
                <c:pt idx="30">
                  <c:v>43753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C1C-4507-B2CF-702E9773F4F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16417</c:v>
                </c:pt>
                <c:pt idx="1">
                  <c:v>16487</c:v>
                </c:pt>
                <c:pt idx="2">
                  <c:v>16586</c:v>
                </c:pt>
                <c:pt idx="3">
                  <c:v>16601</c:v>
                </c:pt>
                <c:pt idx="4">
                  <c:v>16612</c:v>
                </c:pt>
                <c:pt idx="5">
                  <c:v>16614</c:v>
                </c:pt>
                <c:pt idx="6">
                  <c:v>16622</c:v>
                </c:pt>
                <c:pt idx="7">
                  <c:v>16636</c:v>
                </c:pt>
                <c:pt idx="8">
                  <c:v>16658</c:v>
                </c:pt>
                <c:pt idx="9">
                  <c:v>16670</c:v>
                </c:pt>
                <c:pt idx="10">
                  <c:v>16680</c:v>
                </c:pt>
                <c:pt idx="11">
                  <c:v>16723</c:v>
                </c:pt>
                <c:pt idx="12">
                  <c:v>16743</c:v>
                </c:pt>
                <c:pt idx="13">
                  <c:v>16770</c:v>
                </c:pt>
                <c:pt idx="14">
                  <c:v>16804</c:v>
                </c:pt>
                <c:pt idx="15">
                  <c:v>16866</c:v>
                </c:pt>
                <c:pt idx="16">
                  <c:v>16898</c:v>
                </c:pt>
                <c:pt idx="17">
                  <c:v>16942</c:v>
                </c:pt>
                <c:pt idx="18">
                  <c:v>16971</c:v>
                </c:pt>
                <c:pt idx="19">
                  <c:v>16989</c:v>
                </c:pt>
                <c:pt idx="20">
                  <c:v>17005</c:v>
                </c:pt>
                <c:pt idx="21">
                  <c:v>17017</c:v>
                </c:pt>
                <c:pt idx="22">
                  <c:v>17036</c:v>
                </c:pt>
                <c:pt idx="23">
                  <c:v>17051</c:v>
                </c:pt>
                <c:pt idx="24">
                  <c:v>17056</c:v>
                </c:pt>
                <c:pt idx="25">
                  <c:v>17069</c:v>
                </c:pt>
                <c:pt idx="26">
                  <c:v>17076</c:v>
                </c:pt>
                <c:pt idx="27">
                  <c:v>17086</c:v>
                </c:pt>
                <c:pt idx="28">
                  <c:v>17109</c:v>
                </c:pt>
                <c:pt idx="29">
                  <c:v>17148</c:v>
                </c:pt>
                <c:pt idx="30">
                  <c:v>17158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C1C-4507-B2CF-702E9773F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59568"/>
        <c:axId val="291459240"/>
      </c:lineChart>
      <c:dateAx>
        <c:axId val="29145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9240"/>
        <c:crosses val="autoZero"/>
        <c:auto val="1"/>
        <c:lblOffset val="100"/>
        <c:baseTimeUnit val="days"/>
      </c:dateAx>
      <c:valAx>
        <c:axId val="29145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</c:v>
                </c:pt>
                <c:pt idx="1">
                  <c:v>49</c:v>
                </c:pt>
                <c:pt idx="2">
                  <c:v>38</c:v>
                </c:pt>
                <c:pt idx="3">
                  <c:v>35</c:v>
                </c:pt>
                <c:pt idx="4">
                  <c:v>16</c:v>
                </c:pt>
                <c:pt idx="5">
                  <c:v>7</c:v>
                </c:pt>
                <c:pt idx="6">
                  <c:v>17</c:v>
                </c:pt>
                <c:pt idx="7">
                  <c:v>42</c:v>
                </c:pt>
                <c:pt idx="8">
                  <c:v>26</c:v>
                </c:pt>
                <c:pt idx="9">
                  <c:v>14</c:v>
                </c:pt>
                <c:pt idx="10">
                  <c:v>27</c:v>
                </c:pt>
                <c:pt idx="11">
                  <c:v>9</c:v>
                </c:pt>
                <c:pt idx="12">
                  <c:v>9</c:v>
                </c:pt>
                <c:pt idx="13">
                  <c:v>-1</c:v>
                </c:pt>
                <c:pt idx="14">
                  <c:v>25</c:v>
                </c:pt>
                <c:pt idx="15">
                  <c:v>33</c:v>
                </c:pt>
                <c:pt idx="16">
                  <c:v>18</c:v>
                </c:pt>
                <c:pt idx="17">
                  <c:v>36</c:v>
                </c:pt>
                <c:pt idx="18">
                  <c:v>2</c:v>
                </c:pt>
                <c:pt idx="19">
                  <c:v>11</c:v>
                </c:pt>
                <c:pt idx="20">
                  <c:v>27</c:v>
                </c:pt>
                <c:pt idx="21">
                  <c:v>33</c:v>
                </c:pt>
                <c:pt idx="22">
                  <c:v>19</c:v>
                </c:pt>
                <c:pt idx="23">
                  <c:v>31</c:v>
                </c:pt>
                <c:pt idx="24">
                  <c:v>37</c:v>
                </c:pt>
                <c:pt idx="25">
                  <c:v>17</c:v>
                </c:pt>
                <c:pt idx="26">
                  <c:v>3</c:v>
                </c:pt>
                <c:pt idx="27">
                  <c:v>27</c:v>
                </c:pt>
                <c:pt idx="28">
                  <c:v>46</c:v>
                </c:pt>
                <c:pt idx="29">
                  <c:v>35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F5-40C1-BA80-1F73C52EBA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</c:v>
                </c:pt>
                <c:pt idx="1">
                  <c:v>17</c:v>
                </c:pt>
                <c:pt idx="2">
                  <c:v>15</c:v>
                </c:pt>
                <c:pt idx="3">
                  <c:v>4</c:v>
                </c:pt>
                <c:pt idx="4">
                  <c:v>1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14</c:v>
                </c:pt>
                <c:pt idx="9">
                  <c:v>8</c:v>
                </c:pt>
                <c:pt idx="10">
                  <c:v>14</c:v>
                </c:pt>
                <c:pt idx="11">
                  <c:v>13</c:v>
                </c:pt>
                <c:pt idx="12">
                  <c:v>4</c:v>
                </c:pt>
                <c:pt idx="13">
                  <c:v>2</c:v>
                </c:pt>
                <c:pt idx="14">
                  <c:v>24</c:v>
                </c:pt>
                <c:pt idx="15">
                  <c:v>10</c:v>
                </c:pt>
                <c:pt idx="16">
                  <c:v>15</c:v>
                </c:pt>
                <c:pt idx="17">
                  <c:v>13</c:v>
                </c:pt>
                <c:pt idx="18">
                  <c:v>14</c:v>
                </c:pt>
                <c:pt idx="19">
                  <c:v>6</c:v>
                </c:pt>
                <c:pt idx="20">
                  <c:v>10</c:v>
                </c:pt>
                <c:pt idx="21">
                  <c:v>3</c:v>
                </c:pt>
                <c:pt idx="22">
                  <c:v>10</c:v>
                </c:pt>
                <c:pt idx="23">
                  <c:v>9</c:v>
                </c:pt>
                <c:pt idx="24">
                  <c:v>7</c:v>
                </c:pt>
                <c:pt idx="25">
                  <c:v>5</c:v>
                </c:pt>
                <c:pt idx="26">
                  <c:v>8</c:v>
                </c:pt>
                <c:pt idx="27">
                  <c:v>6</c:v>
                </c:pt>
                <c:pt idx="28">
                  <c:v>8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F5-40C1-BA80-1F73C52EBA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</c:v>
                </c:pt>
                <c:pt idx="1">
                  <c:v>5</c:v>
                </c:pt>
                <c:pt idx="2">
                  <c:v>5</c:v>
                </c:pt>
                <c:pt idx="3">
                  <c:v>6</c:v>
                </c:pt>
                <c:pt idx="4">
                  <c:v>1</c:v>
                </c:pt>
                <c:pt idx="5">
                  <c:v>-1</c:v>
                </c:pt>
                <c:pt idx="6">
                  <c:v>5</c:v>
                </c:pt>
                <c:pt idx="7">
                  <c:v>2</c:v>
                </c:pt>
                <c:pt idx="8">
                  <c:v>7</c:v>
                </c:pt>
                <c:pt idx="9">
                  <c:v>8</c:v>
                </c:pt>
                <c:pt idx="10">
                  <c:v>3</c:v>
                </c:pt>
                <c:pt idx="11">
                  <c:v>3</c:v>
                </c:pt>
                <c:pt idx="12">
                  <c:v>-1</c:v>
                </c:pt>
                <c:pt idx="13">
                  <c:v>8</c:v>
                </c:pt>
                <c:pt idx="14">
                  <c:v>13</c:v>
                </c:pt>
                <c:pt idx="15">
                  <c:v>8</c:v>
                </c:pt>
                <c:pt idx="16">
                  <c:v>1</c:v>
                </c:pt>
                <c:pt idx="17">
                  <c:v>5</c:v>
                </c:pt>
                <c:pt idx="18">
                  <c:v>2</c:v>
                </c:pt>
                <c:pt idx="19">
                  <c:v>4</c:v>
                </c:pt>
                <c:pt idx="20">
                  <c:v>8</c:v>
                </c:pt>
                <c:pt idx="21">
                  <c:v>7</c:v>
                </c:pt>
                <c:pt idx="22">
                  <c:v>4</c:v>
                </c:pt>
                <c:pt idx="23">
                  <c:v>6</c:v>
                </c:pt>
                <c:pt idx="24">
                  <c:v>7</c:v>
                </c:pt>
                <c:pt idx="25">
                  <c:v>6</c:v>
                </c:pt>
                <c:pt idx="26">
                  <c:v>3</c:v>
                </c:pt>
                <c:pt idx="27">
                  <c:v>6</c:v>
                </c:pt>
                <c:pt idx="28">
                  <c:v>4</c:v>
                </c:pt>
                <c:pt idx="29">
                  <c:v>7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F5-40C1-BA80-1F73C52EBA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22</c:v>
                </c:pt>
                <c:pt idx="1">
                  <c:v>7</c:v>
                </c:pt>
                <c:pt idx="2">
                  <c:v>14</c:v>
                </c:pt>
                <c:pt idx="3">
                  <c:v>8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15</c:v>
                </c:pt>
                <c:pt idx="8">
                  <c:v>14</c:v>
                </c:pt>
                <c:pt idx="9">
                  <c:v>8</c:v>
                </c:pt>
                <c:pt idx="10">
                  <c:v>8</c:v>
                </c:pt>
                <c:pt idx="11">
                  <c:v>8</c:v>
                </c:pt>
                <c:pt idx="12">
                  <c:v>1</c:v>
                </c:pt>
                <c:pt idx="13">
                  <c:v>-2</c:v>
                </c:pt>
                <c:pt idx="14">
                  <c:v>16</c:v>
                </c:pt>
                <c:pt idx="15">
                  <c:v>19</c:v>
                </c:pt>
                <c:pt idx="16">
                  <c:v>10</c:v>
                </c:pt>
                <c:pt idx="17">
                  <c:v>6</c:v>
                </c:pt>
                <c:pt idx="18">
                  <c:v>9</c:v>
                </c:pt>
                <c:pt idx="19">
                  <c:v>5</c:v>
                </c:pt>
                <c:pt idx="20">
                  <c:v>6</c:v>
                </c:pt>
                <c:pt idx="21">
                  <c:v>7</c:v>
                </c:pt>
                <c:pt idx="22">
                  <c:v>17</c:v>
                </c:pt>
                <c:pt idx="23">
                  <c:v>9</c:v>
                </c:pt>
                <c:pt idx="24">
                  <c:v>7</c:v>
                </c:pt>
                <c:pt idx="25">
                  <c:v>-2</c:v>
                </c:pt>
                <c:pt idx="26">
                  <c:v>3</c:v>
                </c:pt>
                <c:pt idx="27">
                  <c:v>12</c:v>
                </c:pt>
                <c:pt idx="28">
                  <c:v>13</c:v>
                </c:pt>
                <c:pt idx="29">
                  <c:v>10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F5-40C1-BA80-1F73C52EBA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31</c:v>
                </c:pt>
                <c:pt idx="1">
                  <c:v>31</c:v>
                </c:pt>
                <c:pt idx="2">
                  <c:v>33</c:v>
                </c:pt>
                <c:pt idx="3">
                  <c:v>27</c:v>
                </c:pt>
                <c:pt idx="4">
                  <c:v>-1</c:v>
                </c:pt>
                <c:pt idx="5">
                  <c:v>6</c:v>
                </c:pt>
                <c:pt idx="6">
                  <c:v>13</c:v>
                </c:pt>
                <c:pt idx="7">
                  <c:v>22</c:v>
                </c:pt>
                <c:pt idx="8">
                  <c:v>30</c:v>
                </c:pt>
                <c:pt idx="9">
                  <c:v>3</c:v>
                </c:pt>
                <c:pt idx="10">
                  <c:v>27</c:v>
                </c:pt>
                <c:pt idx="11">
                  <c:v>20</c:v>
                </c:pt>
                <c:pt idx="12">
                  <c:v>2</c:v>
                </c:pt>
                <c:pt idx="13">
                  <c:v>2</c:v>
                </c:pt>
                <c:pt idx="14">
                  <c:v>13</c:v>
                </c:pt>
                <c:pt idx="15">
                  <c:v>30</c:v>
                </c:pt>
                <c:pt idx="16">
                  <c:v>16</c:v>
                </c:pt>
                <c:pt idx="17">
                  <c:v>18</c:v>
                </c:pt>
                <c:pt idx="18">
                  <c:v>8</c:v>
                </c:pt>
                <c:pt idx="19">
                  <c:v>12</c:v>
                </c:pt>
                <c:pt idx="20">
                  <c:v>6</c:v>
                </c:pt>
                <c:pt idx="21">
                  <c:v>27</c:v>
                </c:pt>
                <c:pt idx="22">
                  <c:v>25</c:v>
                </c:pt>
                <c:pt idx="23">
                  <c:v>21</c:v>
                </c:pt>
                <c:pt idx="24">
                  <c:v>21</c:v>
                </c:pt>
                <c:pt idx="25">
                  <c:v>23</c:v>
                </c:pt>
                <c:pt idx="26">
                  <c:v>10</c:v>
                </c:pt>
                <c:pt idx="27">
                  <c:v>14</c:v>
                </c:pt>
                <c:pt idx="28">
                  <c:v>24</c:v>
                </c:pt>
                <c:pt idx="29">
                  <c:v>34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F5-40C1-BA80-1F73C52EBA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-3</c:v>
                </c:pt>
                <c:pt idx="1">
                  <c:v>4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-5</c:v>
                </c:pt>
                <c:pt idx="6">
                  <c:v>-3</c:v>
                </c:pt>
                <c:pt idx="7">
                  <c:v>2</c:v>
                </c:pt>
                <c:pt idx="8">
                  <c:v>2</c:v>
                </c:pt>
                <c:pt idx="9">
                  <c:v>-1</c:v>
                </c:pt>
                <c:pt idx="10">
                  <c:v>-3</c:v>
                </c:pt>
                <c:pt idx="11">
                  <c:v>-2</c:v>
                </c:pt>
                <c:pt idx="12">
                  <c:v>-3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-3</c:v>
                </c:pt>
                <c:pt idx="17">
                  <c:v>-3</c:v>
                </c:pt>
                <c:pt idx="18">
                  <c:v>3</c:v>
                </c:pt>
                <c:pt idx="19">
                  <c:v>1</c:v>
                </c:pt>
                <c:pt idx="20">
                  <c:v>4</c:v>
                </c:pt>
                <c:pt idx="21">
                  <c:v>-4</c:v>
                </c:pt>
                <c:pt idx="22">
                  <c:v>-4</c:v>
                </c:pt>
                <c:pt idx="23">
                  <c:v>3</c:v>
                </c:pt>
                <c:pt idx="24">
                  <c:v>-2</c:v>
                </c:pt>
                <c:pt idx="25">
                  <c:v>-1</c:v>
                </c:pt>
                <c:pt idx="26">
                  <c:v>3</c:v>
                </c:pt>
                <c:pt idx="27">
                  <c:v>1</c:v>
                </c:pt>
                <c:pt idx="28">
                  <c:v>-2</c:v>
                </c:pt>
                <c:pt idx="29">
                  <c:v>0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CF5-40C1-BA80-1F73C52EBA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</c:v>
                </c:pt>
                <c:pt idx="1">
                  <c:v>12</c:v>
                </c:pt>
                <c:pt idx="2">
                  <c:v>16</c:v>
                </c:pt>
                <c:pt idx="3">
                  <c:v>6</c:v>
                </c:pt>
                <c:pt idx="4">
                  <c:v>5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11</c:v>
                </c:pt>
                <c:pt idx="9">
                  <c:v>5</c:v>
                </c:pt>
                <c:pt idx="10">
                  <c:v>3</c:v>
                </c:pt>
                <c:pt idx="11">
                  <c:v>7</c:v>
                </c:pt>
                <c:pt idx="12">
                  <c:v>-7</c:v>
                </c:pt>
                <c:pt idx="13">
                  <c:v>1</c:v>
                </c:pt>
                <c:pt idx="14">
                  <c:v>15</c:v>
                </c:pt>
                <c:pt idx="15">
                  <c:v>9</c:v>
                </c:pt>
                <c:pt idx="16">
                  <c:v>-1</c:v>
                </c:pt>
                <c:pt idx="17">
                  <c:v>6</c:v>
                </c:pt>
                <c:pt idx="18">
                  <c:v>5</c:v>
                </c:pt>
                <c:pt idx="19">
                  <c:v>6</c:v>
                </c:pt>
                <c:pt idx="20">
                  <c:v>18</c:v>
                </c:pt>
                <c:pt idx="21">
                  <c:v>6</c:v>
                </c:pt>
                <c:pt idx="22">
                  <c:v>5</c:v>
                </c:pt>
                <c:pt idx="23">
                  <c:v>15</c:v>
                </c:pt>
                <c:pt idx="24">
                  <c:v>16</c:v>
                </c:pt>
                <c:pt idx="25">
                  <c:v>20</c:v>
                </c:pt>
                <c:pt idx="26">
                  <c:v>13</c:v>
                </c:pt>
                <c:pt idx="27">
                  <c:v>25</c:v>
                </c:pt>
                <c:pt idx="28">
                  <c:v>12</c:v>
                </c:pt>
                <c:pt idx="29">
                  <c:v>25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CF5-40C1-BA80-1F73C52EBA1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</c:v>
                </c:pt>
                <c:pt idx="1">
                  <c:v>5</c:v>
                </c:pt>
                <c:pt idx="2">
                  <c:v>14</c:v>
                </c:pt>
                <c:pt idx="3">
                  <c:v>18</c:v>
                </c:pt>
                <c:pt idx="4">
                  <c:v>12</c:v>
                </c:pt>
                <c:pt idx="5">
                  <c:v>-3</c:v>
                </c:pt>
                <c:pt idx="6">
                  <c:v>6</c:v>
                </c:pt>
                <c:pt idx="7">
                  <c:v>1</c:v>
                </c:pt>
                <c:pt idx="8">
                  <c:v>351</c:v>
                </c:pt>
                <c:pt idx="9">
                  <c:v>196</c:v>
                </c:pt>
                <c:pt idx="10">
                  <c:v>230</c:v>
                </c:pt>
                <c:pt idx="11">
                  <c:v>198</c:v>
                </c:pt>
                <c:pt idx="12">
                  <c:v>201</c:v>
                </c:pt>
                <c:pt idx="13">
                  <c:v>231</c:v>
                </c:pt>
                <c:pt idx="14">
                  <c:v>209</c:v>
                </c:pt>
                <c:pt idx="15">
                  <c:v>197</c:v>
                </c:pt>
                <c:pt idx="16">
                  <c:v>198</c:v>
                </c:pt>
                <c:pt idx="17">
                  <c:v>175</c:v>
                </c:pt>
                <c:pt idx="18">
                  <c:v>179</c:v>
                </c:pt>
                <c:pt idx="19">
                  <c:v>186</c:v>
                </c:pt>
                <c:pt idx="20">
                  <c:v>164</c:v>
                </c:pt>
                <c:pt idx="21">
                  <c:v>65</c:v>
                </c:pt>
                <c:pt idx="22">
                  <c:v>-3</c:v>
                </c:pt>
                <c:pt idx="23">
                  <c:v>0</c:v>
                </c:pt>
                <c:pt idx="24">
                  <c:v>2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  <c:pt idx="28">
                  <c:v>1</c:v>
                </c:pt>
                <c:pt idx="29">
                  <c:v>-8</c:v>
                </c:pt>
                <c:pt idx="30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F5-40C1-BA80-1F73C52EBA1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35</c:v>
                </c:pt>
                <c:pt idx="1">
                  <c:v>70</c:v>
                </c:pt>
                <c:pt idx="2">
                  <c:v>99</c:v>
                </c:pt>
                <c:pt idx="3">
                  <c:v>15</c:v>
                </c:pt>
                <c:pt idx="4">
                  <c:v>11</c:v>
                </c:pt>
                <c:pt idx="5">
                  <c:v>2</c:v>
                </c:pt>
                <c:pt idx="6">
                  <c:v>8</c:v>
                </c:pt>
                <c:pt idx="7">
                  <c:v>14</c:v>
                </c:pt>
                <c:pt idx="8">
                  <c:v>22</c:v>
                </c:pt>
                <c:pt idx="9">
                  <c:v>12</c:v>
                </c:pt>
                <c:pt idx="10">
                  <c:v>10</c:v>
                </c:pt>
                <c:pt idx="11">
                  <c:v>43</c:v>
                </c:pt>
                <c:pt idx="12">
                  <c:v>20</c:v>
                </c:pt>
                <c:pt idx="13">
                  <c:v>27</c:v>
                </c:pt>
                <c:pt idx="14">
                  <c:v>34</c:v>
                </c:pt>
                <c:pt idx="15">
                  <c:v>62</c:v>
                </c:pt>
                <c:pt idx="16">
                  <c:v>32</c:v>
                </c:pt>
                <c:pt idx="17">
                  <c:v>44</c:v>
                </c:pt>
                <c:pt idx="18">
                  <c:v>29</c:v>
                </c:pt>
                <c:pt idx="19">
                  <c:v>18</c:v>
                </c:pt>
                <c:pt idx="20">
                  <c:v>16</c:v>
                </c:pt>
                <c:pt idx="21">
                  <c:v>12</c:v>
                </c:pt>
                <c:pt idx="22">
                  <c:v>19</c:v>
                </c:pt>
                <c:pt idx="23">
                  <c:v>15</c:v>
                </c:pt>
                <c:pt idx="24">
                  <c:v>5</c:v>
                </c:pt>
                <c:pt idx="25">
                  <c:v>13</c:v>
                </c:pt>
                <c:pt idx="26">
                  <c:v>7</c:v>
                </c:pt>
                <c:pt idx="27">
                  <c:v>10</c:v>
                </c:pt>
                <c:pt idx="28">
                  <c:v>23</c:v>
                </c:pt>
                <c:pt idx="29">
                  <c:v>39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CF5-40C1-BA80-1F73C52EB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38208"/>
        <c:axId val="300940504"/>
      </c:lineChart>
      <c:dateAx>
        <c:axId val="300938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40504"/>
        <c:crosses val="autoZero"/>
        <c:auto val="1"/>
        <c:lblOffset val="100"/>
        <c:baseTimeUnit val="days"/>
      </c:dateAx>
      <c:valAx>
        <c:axId val="30094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37</c:v>
                </c:pt>
                <c:pt idx="2">
                  <c:v>32</c:v>
                </c:pt>
                <c:pt idx="3">
                  <c:v>25</c:v>
                </c:pt>
                <c:pt idx="4">
                  <c:v>34</c:v>
                </c:pt>
                <c:pt idx="5">
                  <c:v>11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24-43A7-86E4-03B28F2826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9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8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24-43A7-86E4-03B28F2826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24-43A7-86E4-03B28F2826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15</c:v>
                </c:pt>
                <c:pt idx="2">
                  <c:v>13</c:v>
                </c:pt>
                <c:pt idx="3">
                  <c:v>11</c:v>
                </c:pt>
                <c:pt idx="4">
                  <c:v>7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24-43A7-86E4-03B28F2826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</c:v>
                </c:pt>
                <c:pt idx="1">
                  <c:v>23</c:v>
                </c:pt>
                <c:pt idx="2">
                  <c:v>30</c:v>
                </c:pt>
                <c:pt idx="3">
                  <c:v>21</c:v>
                </c:pt>
                <c:pt idx="4">
                  <c:v>23</c:v>
                </c:pt>
                <c:pt idx="5">
                  <c:v>13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24-43A7-86E4-03B28F2826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-1</c:v>
                </c:pt>
                <c:pt idx="2">
                  <c:v>0</c:v>
                </c:pt>
                <c:pt idx="3">
                  <c:v>-1</c:v>
                </c:pt>
                <c:pt idx="4">
                  <c:v>-1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24-43A7-86E4-03B28F2826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14</c:v>
                </c:pt>
                <c:pt idx="1">
                  <c:v>8</c:v>
                </c:pt>
                <c:pt idx="2">
                  <c:v>12</c:v>
                </c:pt>
                <c:pt idx="3">
                  <c:v>11</c:v>
                </c:pt>
                <c:pt idx="4">
                  <c:v>8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D24-43A7-86E4-03B28F2826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101</c:v>
                </c:pt>
                <c:pt idx="1">
                  <c:v>56</c:v>
                </c:pt>
                <c:pt idx="2">
                  <c:v>108</c:v>
                </c:pt>
                <c:pt idx="3">
                  <c:v>79</c:v>
                </c:pt>
                <c:pt idx="4">
                  <c:v>106</c:v>
                </c:pt>
                <c:pt idx="5">
                  <c:v>98</c:v>
                </c:pt>
                <c:pt idx="6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D24-43A7-86E4-03B28F28261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15</c:v>
                </c:pt>
                <c:pt idx="1">
                  <c:v>24</c:v>
                </c:pt>
                <c:pt idx="2">
                  <c:v>42</c:v>
                </c:pt>
                <c:pt idx="3">
                  <c:v>34</c:v>
                </c:pt>
                <c:pt idx="4">
                  <c:v>19</c:v>
                </c:pt>
                <c:pt idx="5">
                  <c:v>24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24-43A7-86E4-03B28F282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928696"/>
        <c:axId val="300930664"/>
      </c:barChart>
      <c:catAx>
        <c:axId val="30092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0664"/>
        <c:crosses val="autoZero"/>
        <c:auto val="1"/>
        <c:lblAlgn val="ctr"/>
        <c:lblOffset val="100"/>
        <c:noMultiLvlLbl val="0"/>
      </c:catAx>
      <c:valAx>
        <c:axId val="30093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8A-4D42-9235-4CB9845ED4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8A-4D42-9235-4CB9845ED4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8A-4D42-9235-4CB9845ED4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8A-4D42-9235-4CB9845ED4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8A-4D42-9235-4CB9845ED4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8A-4D42-9235-4CB9845ED46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E8A-4D42-9235-4CB9845ED46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E8A-4D42-9235-4CB9845ED46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6</c:v>
                </c:pt>
                <c:pt idx="10">
                  <c:v>7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0</c:v>
                </c:pt>
                <c:pt idx="20">
                  <c:v>3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E8A-4D42-9235-4CB9845ED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30992"/>
        <c:axId val="300926400"/>
      </c:lineChart>
      <c:dateAx>
        <c:axId val="30093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26400"/>
        <c:crosses val="autoZero"/>
        <c:auto val="1"/>
        <c:lblOffset val="100"/>
        <c:baseTimeUnit val="days"/>
      </c:dateAx>
      <c:valAx>
        <c:axId val="30092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</c:v>
                </c:pt>
                <c:pt idx="1">
                  <c:v>7</c:v>
                </c:pt>
                <c:pt idx="2">
                  <c:v>3</c:v>
                </c:pt>
                <c:pt idx="3">
                  <c:v>22</c:v>
                </c:pt>
                <c:pt idx="4">
                  <c:v>56</c:v>
                </c:pt>
                <c:pt idx="5">
                  <c:v>5</c:v>
                </c:pt>
                <c:pt idx="6">
                  <c:v>30</c:v>
                </c:pt>
                <c:pt idx="7">
                  <c:v>51</c:v>
                </c:pt>
                <c:pt idx="8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D2-4233-AA8D-DF5109FE75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D2-4233-AA8D-DF5109FE7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932632"/>
        <c:axId val="300932960"/>
      </c:barChart>
      <c:catAx>
        <c:axId val="3009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2960"/>
        <c:crosses val="autoZero"/>
        <c:auto val="1"/>
        <c:lblAlgn val="ctr"/>
        <c:lblOffset val="100"/>
        <c:noMultiLvlLbl val="0"/>
      </c:catAx>
      <c:valAx>
        <c:axId val="30093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3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89-4C8E-8CBF-5C0343387E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89-4C8E-8CBF-5C0343387E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89-4C8E-8CBF-5C0343387E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89-4C8E-8CBF-5C0343387E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</c:v>
                </c:pt>
                <c:pt idx="1">
                  <c:v>25</c:v>
                </c:pt>
                <c:pt idx="2">
                  <c:v>8</c:v>
                </c:pt>
                <c:pt idx="3">
                  <c:v>10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89-4C8E-8CBF-5C0343387EC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89-4C8E-8CBF-5C0343387EC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89-4C8E-8CBF-5C0343387EC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</c:v>
                </c:pt>
                <c:pt idx="1">
                  <c:v>13</c:v>
                </c:pt>
                <c:pt idx="2">
                  <c:v>8</c:v>
                </c:pt>
                <c:pt idx="3">
                  <c:v>12</c:v>
                </c:pt>
                <c:pt idx="4">
                  <c:v>12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89-4C8E-8CBF-5C0343387EC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15</c:v>
                </c:pt>
                <c:pt idx="1">
                  <c:v>12</c:v>
                </c:pt>
                <c:pt idx="2">
                  <c:v>16</c:v>
                </c:pt>
                <c:pt idx="3">
                  <c:v>13</c:v>
                </c:pt>
                <c:pt idx="4">
                  <c:v>18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89-4C8E-8CBF-5C0343387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454648"/>
        <c:axId val="291459896"/>
      </c:barChart>
      <c:catAx>
        <c:axId val="29145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9896"/>
        <c:crosses val="autoZero"/>
        <c:auto val="1"/>
        <c:lblAlgn val="ctr"/>
        <c:lblOffset val="100"/>
        <c:noMultiLvlLbl val="0"/>
      </c:catAx>
      <c:valAx>
        <c:axId val="29145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5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1.7438129516476001E-2</c:v>
                </c:pt>
                <c:pt idx="1">
                  <c:v>1.0462877709885E-2</c:v>
                </c:pt>
                <c:pt idx="2">
                  <c:v>6.9752518065902E-3</c:v>
                </c:pt>
                <c:pt idx="4">
                  <c:v>3.3946225458739002E-2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C-425B-9B92-8C07E80ED3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5.4100843973165997E-3</c:v>
                </c:pt>
                <c:pt idx="3">
                  <c:v>0.55131336239322004</c:v>
                </c:pt>
                <c:pt idx="4">
                  <c:v>7.7286919961665999E-3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FC-425B-9B92-8C07E80ED3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9.2411951945784998E-2</c:v>
                </c:pt>
                <c:pt idx="4">
                  <c:v>5.1339973303214E-2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FC-425B-9B92-8C07E80ED3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3.5466275118989001E-3</c:v>
                </c:pt>
                <c:pt idx="1">
                  <c:v>9.9305570333169998E-3</c:v>
                </c:pt>
                <c:pt idx="2">
                  <c:v>1.5959823803545E-3</c:v>
                </c:pt>
                <c:pt idx="3">
                  <c:v>4.4332843898737002E-3</c:v>
                </c:pt>
                <c:pt idx="4">
                  <c:v>1.7226476486366001E-3</c:v>
                </c:pt>
                <c:pt idx="5">
                  <c:v>7.0932550237979002E-4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FC-425B-9B92-8C07E80ED3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4.4438784219895999E-2</c:v>
                </c:pt>
                <c:pt idx="1">
                  <c:v>1.1684148631475001E-2</c:v>
                </c:pt>
                <c:pt idx="2">
                  <c:v>2.4302460120256001E-2</c:v>
                </c:pt>
                <c:pt idx="3">
                  <c:v>2.7218755334685998E-2</c:v>
                </c:pt>
                <c:pt idx="4">
                  <c:v>4.7261369599717003E-2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FC-425B-9B92-8C07E80ED3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1.5689966266572999E-2</c:v>
                </c:pt>
                <c:pt idx="1">
                  <c:v>7.8449831332863002E-3</c:v>
                </c:pt>
                <c:pt idx="4">
                  <c:v>5.7529876310765997E-2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FC-425B-9B92-8C07E80ED3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1.4285234109778E-2</c:v>
                </c:pt>
                <c:pt idx="1">
                  <c:v>2.9410776108366E-2</c:v>
                </c:pt>
                <c:pt idx="2">
                  <c:v>6.7224631104837E-3</c:v>
                </c:pt>
                <c:pt idx="3">
                  <c:v>1.8150650398306E-2</c:v>
                </c:pt>
                <c:pt idx="4">
                  <c:v>6.2422871740206E-3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FC-425B-9B92-8C07E80ED3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1.5351187945775E-2</c:v>
                </c:pt>
                <c:pt idx="1">
                  <c:v>1.6713719420251998E-2</c:v>
                </c:pt>
                <c:pt idx="2">
                  <c:v>2.4502857682679E-2</c:v>
                </c:pt>
                <c:pt idx="3">
                  <c:v>2.5782123344827001E-2</c:v>
                </c:pt>
                <c:pt idx="4">
                  <c:v>1.6728858658856999E-2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2FC-425B-9B92-8C07E80ED36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0.23192549790513001</c:v>
                </c:pt>
                <c:pt idx="1">
                  <c:v>0.1479319314549</c:v>
                </c:pt>
                <c:pt idx="2">
                  <c:v>0.45496515160541001</c:v>
                </c:pt>
                <c:pt idx="3">
                  <c:v>0.21995041950960001</c:v>
                </c:pt>
                <c:pt idx="4">
                  <c:v>0.11384470787580001</c:v>
                </c:pt>
                <c:pt idx="5">
                  <c:v>9.2333353189968007E-2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FC-425B-9B92-8C07E80ED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461864"/>
        <c:axId val="291461208"/>
      </c:barChart>
      <c:catAx>
        <c:axId val="29146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61208"/>
        <c:crosses val="autoZero"/>
        <c:auto val="1"/>
        <c:lblAlgn val="ctr"/>
        <c:lblOffset val="100"/>
        <c:noMultiLvlLbl val="0"/>
      </c:catAx>
      <c:valAx>
        <c:axId val="29146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6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B8-402F-98FD-4DDC43B446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B8-402F-98FD-4DDC43B446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B8-402F-98FD-4DDC43B446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6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B8-402F-98FD-4DDC43B446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8</c:v>
                </c:pt>
                <c:pt idx="12">
                  <c:v>3</c:v>
                </c:pt>
                <c:pt idx="13">
                  <c:v>9</c:v>
                </c:pt>
                <c:pt idx="14">
                  <c:v>7</c:v>
                </c:pt>
                <c:pt idx="15">
                  <c:v>8</c:v>
                </c:pt>
                <c:pt idx="16">
                  <c:v>3</c:v>
                </c:pt>
                <c:pt idx="17">
                  <c:v>13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B8-402F-98FD-4DDC43B446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B8-402F-98FD-4DDC43B446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7</c:v>
                </c:pt>
                <c:pt idx="11">
                  <c:v>6</c:v>
                </c:pt>
                <c:pt idx="12">
                  <c:v>6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B8-402F-98FD-4DDC43B4469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16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12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8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7B8-402F-98FD-4DDC43B4469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14</c:v>
                </c:pt>
                <c:pt idx="9">
                  <c:v>8</c:v>
                </c:pt>
                <c:pt idx="10">
                  <c:v>11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2</c:v>
                </c:pt>
                <c:pt idx="15">
                  <c:v>10</c:v>
                </c:pt>
                <c:pt idx="16">
                  <c:v>3</c:v>
                </c:pt>
                <c:pt idx="17">
                  <c:v>10</c:v>
                </c:pt>
                <c:pt idx="18">
                  <c:v>4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7B8-402F-98FD-4DDC43B446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77112"/>
        <c:axId val="300277440"/>
      </c:lineChart>
      <c:catAx>
        <c:axId val="30027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7440"/>
        <c:crosses val="autoZero"/>
        <c:auto val="1"/>
        <c:lblAlgn val="ctr"/>
        <c:lblOffset val="100"/>
        <c:noMultiLvlLbl val="0"/>
      </c:catAx>
      <c:valAx>
        <c:axId val="30027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6.1391636784752998E-2</c:v>
                </c:pt>
                <c:pt idx="14">
                  <c:v>0</c:v>
                </c:pt>
                <c:pt idx="15">
                  <c:v>9.7668513066652002E-3</c:v>
                </c:pt>
                <c:pt idx="16">
                  <c:v>0</c:v>
                </c:pt>
                <c:pt idx="17">
                  <c:v>2.1766125769139999E-2</c:v>
                </c:pt>
                <c:pt idx="18">
                  <c:v>0</c:v>
                </c:pt>
                <c:pt idx="19">
                  <c:v>0</c:v>
                </c:pt>
                <c:pt idx="20">
                  <c:v>2.1626599321900999E-2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C2-4402-AA7F-B7DD1C5754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7.213780381609E-3</c:v>
                </c:pt>
                <c:pt idx="10">
                  <c:v>1.0820670572413E-2</c:v>
                </c:pt>
                <c:pt idx="11">
                  <c:v>4.6374302453200998E-3</c:v>
                </c:pt>
                <c:pt idx="12">
                  <c:v>1.6323754463527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C2-4402-AA7F-B7DD1C5754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5.1361068310220998E-2</c:v>
                </c:pt>
                <c:pt idx="9">
                  <c:v>9.2449922958398004E-2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C2-4402-AA7F-B7DD1C5754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3.1920553289589999E-3</c:v>
                </c:pt>
                <c:pt idx="10">
                  <c:v>1.4186912573150999E-3</c:v>
                </c:pt>
                <c:pt idx="11">
                  <c:v>1.4186912573150999E-3</c:v>
                </c:pt>
                <c:pt idx="12">
                  <c:v>4.2560737719453999E-3</c:v>
                </c:pt>
                <c:pt idx="13">
                  <c:v>2.1280368859727E-3</c:v>
                </c:pt>
                <c:pt idx="14">
                  <c:v>4.4334101791098004E-3</c:v>
                </c:pt>
                <c:pt idx="15">
                  <c:v>9.9308388012058994E-3</c:v>
                </c:pt>
                <c:pt idx="16">
                  <c:v>8.2756990010049002E-3</c:v>
                </c:pt>
                <c:pt idx="17">
                  <c:v>0</c:v>
                </c:pt>
                <c:pt idx="18">
                  <c:v>3.5467281432877999E-3</c:v>
                </c:pt>
                <c:pt idx="19">
                  <c:v>1.4186912573150999E-3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C2-4402-AA7F-B7DD1C5754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5.6908178653742002E-3</c:v>
                </c:pt>
                <c:pt idx="10">
                  <c:v>2.3079428009573001E-2</c:v>
                </c:pt>
                <c:pt idx="11">
                  <c:v>2.0392097350924E-2</c:v>
                </c:pt>
                <c:pt idx="12">
                  <c:v>7.2716006057558999E-3</c:v>
                </c:pt>
                <c:pt idx="13">
                  <c:v>3.3196437548016003E-2</c:v>
                </c:pt>
                <c:pt idx="14">
                  <c:v>1.0297670423058E-2</c:v>
                </c:pt>
                <c:pt idx="15">
                  <c:v>4.2206899168192001E-2</c:v>
                </c:pt>
                <c:pt idx="16">
                  <c:v>3.1615654807635001E-3</c:v>
                </c:pt>
                <c:pt idx="17">
                  <c:v>2.8454089326871001E-2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C2-4402-AA7F-B7DD1C5754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1.8304960644335001E-2</c:v>
                </c:pt>
                <c:pt idx="13">
                  <c:v>1.5689966266572999E-2</c:v>
                </c:pt>
                <c:pt idx="14">
                  <c:v>0</c:v>
                </c:pt>
                <c:pt idx="15">
                  <c:v>7.8449831332863002E-3</c:v>
                </c:pt>
                <c:pt idx="16">
                  <c:v>0</c:v>
                </c:pt>
                <c:pt idx="17">
                  <c:v>0</c:v>
                </c:pt>
                <c:pt idx="18">
                  <c:v>3.5302424099788003E-2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0C2-4402-AA7F-B7DD1C5754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3.3612880455791E-3</c:v>
                </c:pt>
                <c:pt idx="10">
                  <c:v>8.4032201139476997E-3</c:v>
                </c:pt>
                <c:pt idx="11">
                  <c:v>3.1652129095870001E-2</c:v>
                </c:pt>
                <c:pt idx="12">
                  <c:v>1.6806440227895E-2</c:v>
                </c:pt>
                <c:pt idx="13">
                  <c:v>3.3612880455791E-3</c:v>
                </c:pt>
                <c:pt idx="14">
                  <c:v>1.6806440227894999E-3</c:v>
                </c:pt>
                <c:pt idx="15">
                  <c:v>6.1623614168950002E-3</c:v>
                </c:pt>
                <c:pt idx="16">
                  <c:v>8.4032201139476997E-3</c:v>
                </c:pt>
                <c:pt idx="17">
                  <c:v>2.8570948387422E-2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0C2-4402-AA7F-B7DD1C5754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1.4908717318911E-2</c:v>
                </c:pt>
                <c:pt idx="10">
                  <c:v>1.8894216008124999E-2</c:v>
                </c:pt>
                <c:pt idx="11">
                  <c:v>8.2662195035545002E-3</c:v>
                </c:pt>
                <c:pt idx="12">
                  <c:v>0</c:v>
                </c:pt>
                <c:pt idx="13">
                  <c:v>1.6335624257023999E-2</c:v>
                </c:pt>
                <c:pt idx="14">
                  <c:v>5.6682648024373998E-2</c:v>
                </c:pt>
                <c:pt idx="15">
                  <c:v>6.1406202026405003E-2</c:v>
                </c:pt>
                <c:pt idx="16">
                  <c:v>9.4471080040623E-3</c:v>
                </c:pt>
                <c:pt idx="17">
                  <c:v>1.9779882383505001E-2</c:v>
                </c:pt>
                <c:pt idx="18">
                  <c:v>1.9569009436986001E-2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0C2-4402-AA7F-B7DD1C57545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0.10899925063014999</c:v>
                </c:pt>
                <c:pt idx="9">
                  <c:v>0.12219837863615</c:v>
                </c:pt>
                <c:pt idx="10">
                  <c:v>0.24493865695582001</c:v>
                </c:pt>
                <c:pt idx="11">
                  <c:v>4.7687172150691001E-2</c:v>
                </c:pt>
                <c:pt idx="12">
                  <c:v>0.48283261802575</c:v>
                </c:pt>
                <c:pt idx="13">
                  <c:v>5.1263710061992998E-2</c:v>
                </c:pt>
                <c:pt idx="14">
                  <c:v>0.11325703385789</c:v>
                </c:pt>
                <c:pt idx="15">
                  <c:v>0.16213638531235</c:v>
                </c:pt>
                <c:pt idx="16">
                  <c:v>1.774360197107</c:v>
                </c:pt>
                <c:pt idx="17">
                  <c:v>0.17703862660944</c:v>
                </c:pt>
                <c:pt idx="18">
                  <c:v>0.16094420600858</c:v>
                </c:pt>
                <c:pt idx="19">
                  <c:v>0</c:v>
                </c:pt>
                <c:pt idx="20">
                  <c:v>6.8550309966618997E-2</c:v>
                </c:pt>
                <c:pt idx="21">
                  <c:v>8.9413447782545993E-2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0C2-4402-AA7F-B7DD1C575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79736"/>
        <c:axId val="300280064"/>
      </c:lineChart>
      <c:catAx>
        <c:axId val="30027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80064"/>
        <c:crosses val="autoZero"/>
        <c:auto val="1"/>
        <c:lblAlgn val="ctr"/>
        <c:lblOffset val="100"/>
        <c:noMultiLvlLbl val="0"/>
      </c:catAx>
      <c:valAx>
        <c:axId val="30028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213</c:v>
                </c:pt>
                <c:pt idx="1">
                  <c:v>243</c:v>
                </c:pt>
                <c:pt idx="2">
                  <c:v>306</c:v>
                </c:pt>
                <c:pt idx="3">
                  <c:v>139</c:v>
                </c:pt>
                <c:pt idx="4">
                  <c:v>21</c:v>
                </c:pt>
                <c:pt idx="5">
                  <c:v>17</c:v>
                </c:pt>
                <c:pt idx="6">
                  <c:v>182</c:v>
                </c:pt>
                <c:pt idx="7">
                  <c:v>131</c:v>
                </c:pt>
                <c:pt idx="8">
                  <c:v>85</c:v>
                </c:pt>
                <c:pt idx="9">
                  <c:v>62</c:v>
                </c:pt>
                <c:pt idx="10">
                  <c:v>78</c:v>
                </c:pt>
                <c:pt idx="11">
                  <c:v>18</c:v>
                </c:pt>
                <c:pt idx="12">
                  <c:v>13</c:v>
                </c:pt>
                <c:pt idx="13">
                  <c:v>92</c:v>
                </c:pt>
                <c:pt idx="14">
                  <c:v>77</c:v>
                </c:pt>
                <c:pt idx="15">
                  <c:v>78</c:v>
                </c:pt>
                <c:pt idx="16">
                  <c:v>70</c:v>
                </c:pt>
                <c:pt idx="17">
                  <c:v>89</c:v>
                </c:pt>
                <c:pt idx="18">
                  <c:v>19</c:v>
                </c:pt>
                <c:pt idx="19">
                  <c:v>15</c:v>
                </c:pt>
                <c:pt idx="20">
                  <c:v>94</c:v>
                </c:pt>
                <c:pt idx="21">
                  <c:v>85</c:v>
                </c:pt>
                <c:pt idx="22">
                  <c:v>113</c:v>
                </c:pt>
                <c:pt idx="23">
                  <c:v>280</c:v>
                </c:pt>
                <c:pt idx="24">
                  <c:v>130</c:v>
                </c:pt>
                <c:pt idx="25">
                  <c:v>40</c:v>
                </c:pt>
                <c:pt idx="26">
                  <c:v>17</c:v>
                </c:pt>
                <c:pt idx="27">
                  <c:v>158</c:v>
                </c:pt>
                <c:pt idx="28">
                  <c:v>307</c:v>
                </c:pt>
                <c:pt idx="29">
                  <c:v>123</c:v>
                </c:pt>
                <c:pt idx="30">
                  <c:v>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FA-4FB3-B453-F56BCD7A1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23</c:v>
                </c:pt>
                <c:pt idx="1">
                  <c:v>41</c:v>
                </c:pt>
                <c:pt idx="2">
                  <c:v>22</c:v>
                </c:pt>
                <c:pt idx="3">
                  <c:v>69</c:v>
                </c:pt>
                <c:pt idx="4">
                  <c:v>12</c:v>
                </c:pt>
                <c:pt idx="5">
                  <c:v>5</c:v>
                </c:pt>
                <c:pt idx="6">
                  <c:v>12</c:v>
                </c:pt>
                <c:pt idx="7">
                  <c:v>25</c:v>
                </c:pt>
                <c:pt idx="8">
                  <c:v>13</c:v>
                </c:pt>
                <c:pt idx="9">
                  <c:v>24</c:v>
                </c:pt>
                <c:pt idx="10">
                  <c:v>46</c:v>
                </c:pt>
                <c:pt idx="11">
                  <c:v>11</c:v>
                </c:pt>
                <c:pt idx="12">
                  <c:v>7</c:v>
                </c:pt>
                <c:pt idx="13">
                  <c:v>18</c:v>
                </c:pt>
                <c:pt idx="14">
                  <c:v>34</c:v>
                </c:pt>
                <c:pt idx="15">
                  <c:v>15</c:v>
                </c:pt>
                <c:pt idx="16">
                  <c:v>25</c:v>
                </c:pt>
                <c:pt idx="17">
                  <c:v>20</c:v>
                </c:pt>
                <c:pt idx="18">
                  <c:v>12</c:v>
                </c:pt>
                <c:pt idx="19">
                  <c:v>7</c:v>
                </c:pt>
                <c:pt idx="20">
                  <c:v>25</c:v>
                </c:pt>
                <c:pt idx="21">
                  <c:v>17</c:v>
                </c:pt>
                <c:pt idx="22">
                  <c:v>22</c:v>
                </c:pt>
                <c:pt idx="23">
                  <c:v>16</c:v>
                </c:pt>
                <c:pt idx="24">
                  <c:v>12</c:v>
                </c:pt>
                <c:pt idx="25">
                  <c:v>4</c:v>
                </c:pt>
                <c:pt idx="26">
                  <c:v>3</c:v>
                </c:pt>
                <c:pt idx="27">
                  <c:v>23</c:v>
                </c:pt>
                <c:pt idx="28">
                  <c:v>35</c:v>
                </c:pt>
                <c:pt idx="29">
                  <c:v>37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FA-4FB3-B453-F56BCD7A1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31</c:v>
                </c:pt>
                <c:pt idx="1">
                  <c:v>30</c:v>
                </c:pt>
                <c:pt idx="2">
                  <c:v>22</c:v>
                </c:pt>
                <c:pt idx="3">
                  <c:v>13</c:v>
                </c:pt>
                <c:pt idx="4">
                  <c:v>4</c:v>
                </c:pt>
                <c:pt idx="5">
                  <c:v>4</c:v>
                </c:pt>
                <c:pt idx="6">
                  <c:v>16</c:v>
                </c:pt>
                <c:pt idx="7">
                  <c:v>14</c:v>
                </c:pt>
                <c:pt idx="8">
                  <c:v>11</c:v>
                </c:pt>
                <c:pt idx="9">
                  <c:v>21</c:v>
                </c:pt>
                <c:pt idx="10">
                  <c:v>6</c:v>
                </c:pt>
                <c:pt idx="11">
                  <c:v>1</c:v>
                </c:pt>
                <c:pt idx="12">
                  <c:v>1</c:v>
                </c:pt>
                <c:pt idx="13">
                  <c:v>38</c:v>
                </c:pt>
                <c:pt idx="14">
                  <c:v>19</c:v>
                </c:pt>
                <c:pt idx="15">
                  <c:v>3</c:v>
                </c:pt>
                <c:pt idx="16">
                  <c:v>12</c:v>
                </c:pt>
                <c:pt idx="17">
                  <c:v>18</c:v>
                </c:pt>
                <c:pt idx="18">
                  <c:v>20</c:v>
                </c:pt>
                <c:pt idx="19">
                  <c:v>14</c:v>
                </c:pt>
                <c:pt idx="20">
                  <c:v>49</c:v>
                </c:pt>
                <c:pt idx="21">
                  <c:v>18</c:v>
                </c:pt>
                <c:pt idx="22">
                  <c:v>13</c:v>
                </c:pt>
                <c:pt idx="23">
                  <c:v>14</c:v>
                </c:pt>
                <c:pt idx="24">
                  <c:v>24</c:v>
                </c:pt>
                <c:pt idx="25">
                  <c:v>1</c:v>
                </c:pt>
                <c:pt idx="26">
                  <c:v>8</c:v>
                </c:pt>
                <c:pt idx="27">
                  <c:v>16</c:v>
                </c:pt>
                <c:pt idx="28">
                  <c:v>17</c:v>
                </c:pt>
                <c:pt idx="29">
                  <c:v>15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FA-4FB3-B453-F56BCD7A15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36</c:v>
                </c:pt>
                <c:pt idx="1">
                  <c:v>83</c:v>
                </c:pt>
                <c:pt idx="2">
                  <c:v>47</c:v>
                </c:pt>
                <c:pt idx="3">
                  <c:v>36</c:v>
                </c:pt>
                <c:pt idx="4">
                  <c:v>12</c:v>
                </c:pt>
                <c:pt idx="5">
                  <c:v>4</c:v>
                </c:pt>
                <c:pt idx="6">
                  <c:v>34</c:v>
                </c:pt>
                <c:pt idx="7">
                  <c:v>38</c:v>
                </c:pt>
                <c:pt idx="8">
                  <c:v>35</c:v>
                </c:pt>
                <c:pt idx="9">
                  <c:v>48</c:v>
                </c:pt>
                <c:pt idx="10">
                  <c:v>20</c:v>
                </c:pt>
                <c:pt idx="11">
                  <c:v>6</c:v>
                </c:pt>
                <c:pt idx="12">
                  <c:v>7</c:v>
                </c:pt>
                <c:pt idx="13">
                  <c:v>32</c:v>
                </c:pt>
                <c:pt idx="14">
                  <c:v>46</c:v>
                </c:pt>
                <c:pt idx="15">
                  <c:v>30</c:v>
                </c:pt>
                <c:pt idx="16">
                  <c:v>25</c:v>
                </c:pt>
                <c:pt idx="17">
                  <c:v>31</c:v>
                </c:pt>
                <c:pt idx="18">
                  <c:v>5</c:v>
                </c:pt>
                <c:pt idx="19">
                  <c:v>4</c:v>
                </c:pt>
                <c:pt idx="20">
                  <c:v>50</c:v>
                </c:pt>
                <c:pt idx="21">
                  <c:v>38</c:v>
                </c:pt>
                <c:pt idx="22">
                  <c:v>37</c:v>
                </c:pt>
                <c:pt idx="23">
                  <c:v>40</c:v>
                </c:pt>
                <c:pt idx="24">
                  <c:v>33</c:v>
                </c:pt>
                <c:pt idx="25">
                  <c:v>6</c:v>
                </c:pt>
                <c:pt idx="26">
                  <c:v>11</c:v>
                </c:pt>
                <c:pt idx="27">
                  <c:v>57</c:v>
                </c:pt>
                <c:pt idx="28">
                  <c:v>45</c:v>
                </c:pt>
                <c:pt idx="29">
                  <c:v>37</c:v>
                </c:pt>
                <c:pt idx="3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FA-4FB3-B453-F56BCD7A15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64</c:v>
                </c:pt>
                <c:pt idx="1">
                  <c:v>92</c:v>
                </c:pt>
                <c:pt idx="2">
                  <c:v>63</c:v>
                </c:pt>
                <c:pt idx="3">
                  <c:v>28</c:v>
                </c:pt>
                <c:pt idx="4">
                  <c:v>4</c:v>
                </c:pt>
                <c:pt idx="5">
                  <c:v>7</c:v>
                </c:pt>
                <c:pt idx="6">
                  <c:v>60</c:v>
                </c:pt>
                <c:pt idx="7">
                  <c:v>33</c:v>
                </c:pt>
                <c:pt idx="8">
                  <c:v>37</c:v>
                </c:pt>
                <c:pt idx="9">
                  <c:v>26</c:v>
                </c:pt>
                <c:pt idx="10">
                  <c:v>38</c:v>
                </c:pt>
                <c:pt idx="11">
                  <c:v>10</c:v>
                </c:pt>
                <c:pt idx="12">
                  <c:v>3</c:v>
                </c:pt>
                <c:pt idx="13">
                  <c:v>43</c:v>
                </c:pt>
                <c:pt idx="14">
                  <c:v>43</c:v>
                </c:pt>
                <c:pt idx="15">
                  <c:v>40</c:v>
                </c:pt>
                <c:pt idx="16">
                  <c:v>34</c:v>
                </c:pt>
                <c:pt idx="17">
                  <c:v>52</c:v>
                </c:pt>
                <c:pt idx="18">
                  <c:v>8</c:v>
                </c:pt>
                <c:pt idx="19">
                  <c:v>3</c:v>
                </c:pt>
                <c:pt idx="20">
                  <c:v>46</c:v>
                </c:pt>
                <c:pt idx="21">
                  <c:v>59</c:v>
                </c:pt>
                <c:pt idx="22">
                  <c:v>39</c:v>
                </c:pt>
                <c:pt idx="23">
                  <c:v>33</c:v>
                </c:pt>
                <c:pt idx="24">
                  <c:v>170</c:v>
                </c:pt>
                <c:pt idx="25">
                  <c:v>28</c:v>
                </c:pt>
                <c:pt idx="26">
                  <c:v>19</c:v>
                </c:pt>
                <c:pt idx="27">
                  <c:v>40</c:v>
                </c:pt>
                <c:pt idx="28">
                  <c:v>78</c:v>
                </c:pt>
                <c:pt idx="29">
                  <c:v>57</c:v>
                </c:pt>
                <c:pt idx="30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FA-4FB3-B453-F56BCD7A15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13</c:v>
                </c:pt>
                <c:pt idx="1">
                  <c:v>14</c:v>
                </c:pt>
                <c:pt idx="2">
                  <c:v>6</c:v>
                </c:pt>
                <c:pt idx="3">
                  <c:v>7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8</c:v>
                </c:pt>
                <c:pt idx="8">
                  <c:v>4</c:v>
                </c:pt>
                <c:pt idx="9">
                  <c:v>3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12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8</c:v>
                </c:pt>
                <c:pt idx="18">
                  <c:v>0</c:v>
                </c:pt>
                <c:pt idx="19">
                  <c:v>0</c:v>
                </c:pt>
                <c:pt idx="20">
                  <c:v>10</c:v>
                </c:pt>
                <c:pt idx="21">
                  <c:v>8</c:v>
                </c:pt>
                <c:pt idx="22">
                  <c:v>10</c:v>
                </c:pt>
                <c:pt idx="23">
                  <c:v>5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3</c:v>
                </c:pt>
                <c:pt idx="29">
                  <c:v>13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FA-4FB3-B453-F56BCD7A15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49</c:v>
                </c:pt>
                <c:pt idx="1">
                  <c:v>40</c:v>
                </c:pt>
                <c:pt idx="2">
                  <c:v>42</c:v>
                </c:pt>
                <c:pt idx="3">
                  <c:v>16</c:v>
                </c:pt>
                <c:pt idx="4">
                  <c:v>13</c:v>
                </c:pt>
                <c:pt idx="5">
                  <c:v>7</c:v>
                </c:pt>
                <c:pt idx="6">
                  <c:v>29</c:v>
                </c:pt>
                <c:pt idx="7">
                  <c:v>10</c:v>
                </c:pt>
                <c:pt idx="8">
                  <c:v>26</c:v>
                </c:pt>
                <c:pt idx="9">
                  <c:v>10</c:v>
                </c:pt>
                <c:pt idx="10">
                  <c:v>7</c:v>
                </c:pt>
                <c:pt idx="11">
                  <c:v>4</c:v>
                </c:pt>
                <c:pt idx="12">
                  <c:v>2</c:v>
                </c:pt>
                <c:pt idx="13">
                  <c:v>21</c:v>
                </c:pt>
                <c:pt idx="14">
                  <c:v>24</c:v>
                </c:pt>
                <c:pt idx="15">
                  <c:v>15</c:v>
                </c:pt>
                <c:pt idx="16">
                  <c:v>26</c:v>
                </c:pt>
                <c:pt idx="17">
                  <c:v>19</c:v>
                </c:pt>
                <c:pt idx="18">
                  <c:v>3</c:v>
                </c:pt>
                <c:pt idx="19">
                  <c:v>2</c:v>
                </c:pt>
                <c:pt idx="20">
                  <c:v>16</c:v>
                </c:pt>
                <c:pt idx="21">
                  <c:v>26</c:v>
                </c:pt>
                <c:pt idx="22">
                  <c:v>12</c:v>
                </c:pt>
                <c:pt idx="23">
                  <c:v>24</c:v>
                </c:pt>
                <c:pt idx="24">
                  <c:v>19</c:v>
                </c:pt>
                <c:pt idx="25">
                  <c:v>12</c:v>
                </c:pt>
                <c:pt idx="26">
                  <c:v>33</c:v>
                </c:pt>
                <c:pt idx="27">
                  <c:v>34</c:v>
                </c:pt>
                <c:pt idx="28">
                  <c:v>33</c:v>
                </c:pt>
                <c:pt idx="29">
                  <c:v>30</c:v>
                </c:pt>
                <c:pt idx="3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FA-4FB3-B453-F56BCD7A15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26</c:v>
                </c:pt>
                <c:pt idx="1">
                  <c:v>27</c:v>
                </c:pt>
                <c:pt idx="2">
                  <c:v>60</c:v>
                </c:pt>
                <c:pt idx="3">
                  <c:v>35</c:v>
                </c:pt>
                <c:pt idx="4">
                  <c:v>11</c:v>
                </c:pt>
                <c:pt idx="5">
                  <c:v>6</c:v>
                </c:pt>
                <c:pt idx="6">
                  <c:v>34</c:v>
                </c:pt>
                <c:pt idx="7">
                  <c:v>16</c:v>
                </c:pt>
                <c:pt idx="8">
                  <c:v>10</c:v>
                </c:pt>
                <c:pt idx="9">
                  <c:v>13</c:v>
                </c:pt>
                <c:pt idx="10">
                  <c:v>16</c:v>
                </c:pt>
                <c:pt idx="11">
                  <c:v>5</c:v>
                </c:pt>
                <c:pt idx="12">
                  <c:v>2</c:v>
                </c:pt>
                <c:pt idx="13">
                  <c:v>13</c:v>
                </c:pt>
                <c:pt idx="14">
                  <c:v>23</c:v>
                </c:pt>
                <c:pt idx="15">
                  <c:v>16</c:v>
                </c:pt>
                <c:pt idx="16">
                  <c:v>31</c:v>
                </c:pt>
                <c:pt idx="17">
                  <c:v>7</c:v>
                </c:pt>
                <c:pt idx="18">
                  <c:v>5</c:v>
                </c:pt>
                <c:pt idx="19">
                  <c:v>0</c:v>
                </c:pt>
                <c:pt idx="20">
                  <c:v>16</c:v>
                </c:pt>
                <c:pt idx="21">
                  <c:v>35</c:v>
                </c:pt>
                <c:pt idx="22">
                  <c:v>34</c:v>
                </c:pt>
                <c:pt idx="23">
                  <c:v>13</c:v>
                </c:pt>
                <c:pt idx="24">
                  <c:v>17</c:v>
                </c:pt>
                <c:pt idx="25">
                  <c:v>14</c:v>
                </c:pt>
                <c:pt idx="26">
                  <c:v>2</c:v>
                </c:pt>
                <c:pt idx="27">
                  <c:v>20</c:v>
                </c:pt>
                <c:pt idx="28">
                  <c:v>30</c:v>
                </c:pt>
                <c:pt idx="29">
                  <c:v>16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EFA-4FB3-B453-F56BCD7A150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74</c:v>
                </c:pt>
                <c:pt idx="1">
                  <c:v>341</c:v>
                </c:pt>
                <c:pt idx="2">
                  <c:v>108</c:v>
                </c:pt>
                <c:pt idx="3">
                  <c:v>25</c:v>
                </c:pt>
                <c:pt idx="4">
                  <c:v>3</c:v>
                </c:pt>
                <c:pt idx="5">
                  <c:v>8</c:v>
                </c:pt>
                <c:pt idx="6">
                  <c:v>34</c:v>
                </c:pt>
                <c:pt idx="7">
                  <c:v>38</c:v>
                </c:pt>
                <c:pt idx="8">
                  <c:v>53</c:v>
                </c:pt>
                <c:pt idx="9">
                  <c:v>30</c:v>
                </c:pt>
                <c:pt idx="10">
                  <c:v>49</c:v>
                </c:pt>
                <c:pt idx="11">
                  <c:v>40</c:v>
                </c:pt>
                <c:pt idx="12">
                  <c:v>32</c:v>
                </c:pt>
                <c:pt idx="13">
                  <c:v>60</c:v>
                </c:pt>
                <c:pt idx="14">
                  <c:v>43</c:v>
                </c:pt>
                <c:pt idx="15">
                  <c:v>52</c:v>
                </c:pt>
                <c:pt idx="16">
                  <c:v>40</c:v>
                </c:pt>
                <c:pt idx="17">
                  <c:v>43</c:v>
                </c:pt>
                <c:pt idx="18">
                  <c:v>37</c:v>
                </c:pt>
                <c:pt idx="19">
                  <c:v>13</c:v>
                </c:pt>
                <c:pt idx="20">
                  <c:v>38</c:v>
                </c:pt>
                <c:pt idx="21">
                  <c:v>33</c:v>
                </c:pt>
                <c:pt idx="22">
                  <c:v>20</c:v>
                </c:pt>
                <c:pt idx="23">
                  <c:v>26</c:v>
                </c:pt>
                <c:pt idx="24">
                  <c:v>18</c:v>
                </c:pt>
                <c:pt idx="25">
                  <c:v>16</c:v>
                </c:pt>
                <c:pt idx="26">
                  <c:v>4</c:v>
                </c:pt>
                <c:pt idx="27">
                  <c:v>59</c:v>
                </c:pt>
                <c:pt idx="28">
                  <c:v>50</c:v>
                </c:pt>
                <c:pt idx="29">
                  <c:v>58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FA-4FB3-B453-F56BCD7A1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900800"/>
        <c:axId val="376895880"/>
      </c:lineChart>
      <c:dateAx>
        <c:axId val="37690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95880"/>
        <c:crosses val="autoZero"/>
        <c:auto val="1"/>
        <c:lblOffset val="100"/>
        <c:baseTimeUnit val="days"/>
      </c:dateAx>
      <c:valAx>
        <c:axId val="37689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90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126</c:v>
                </c:pt>
                <c:pt idx="1">
                  <c:v>129</c:v>
                </c:pt>
                <c:pt idx="2">
                  <c:v>126</c:v>
                </c:pt>
                <c:pt idx="3">
                  <c:v>78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DB-432B-8D1A-BCF2AFC834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DB-432B-8D1A-BCF2AFC834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52</c:v>
                </c:pt>
                <c:pt idx="1">
                  <c:v>8</c:v>
                </c:pt>
                <c:pt idx="2">
                  <c:v>11</c:v>
                </c:pt>
                <c:pt idx="3">
                  <c:v>3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DB-432B-8D1A-BCF2AFC834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83</c:v>
                </c:pt>
                <c:pt idx="1">
                  <c:v>17</c:v>
                </c:pt>
                <c:pt idx="2">
                  <c:v>51</c:v>
                </c:pt>
                <c:pt idx="3">
                  <c:v>14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DB-432B-8D1A-BCF2AFC834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DB-432B-8D1A-BCF2AFC834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DB-432B-8D1A-BCF2AFC834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9DB-432B-8D1A-BCF2AFC834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78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9DB-432B-8D1A-BCF2AFC834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DB-432B-8D1A-BCF2AFC83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058984"/>
        <c:axId val="405061608"/>
      </c:barChart>
      <c:catAx>
        <c:axId val="40505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61608"/>
        <c:crosses val="autoZero"/>
        <c:auto val="1"/>
        <c:lblAlgn val="ctr"/>
        <c:lblOffset val="100"/>
        <c:noMultiLvlLbl val="0"/>
      </c:catAx>
      <c:valAx>
        <c:axId val="40506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BD7BC-9454-47CD-BE16-72BD063D90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08EC88-CA23-44CB-B7CC-8E6DB4F6B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52413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20318-E3CD-4013-89B3-608233B4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07C89-A4E8-4D5A-B7D6-49817B81F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744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46143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9251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560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08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069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59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808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20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151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928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662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324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5996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89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04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66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01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85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5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5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80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8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95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313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4324D-4266-4955-8063-9CC8AEAB1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077437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DF103-977F-4B14-9C51-7E623AC12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AB48D8-1469-498C-8001-9B280F286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090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4B52F-504C-4F29-84D8-30517FF15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BEAD8-CF94-44DC-9BCF-12BE9307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6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6D0C-52A4-4479-870D-96914A6B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F2044-F989-45A5-BA8F-E5357555EF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5879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BFEE3-96CE-4C40-9B22-E03BF1CEA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7A620-BE73-47FC-A3B2-99345E503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21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2571-848F-44B2-B66D-BAE3F116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C85011-3F01-457B-829C-7D7DEF010C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1108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5AB15-DD7C-43C8-AF05-17F013181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CEBE0-5010-455D-B6E2-E5D98E3AA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88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B4569-4444-4119-BFFE-2B0FDDD8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8F98D6-DBEB-487B-9BCA-AD79E57955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3388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71E53-694C-4D53-AE42-D9D9568EF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FFB3C-C999-408B-B5F0-EF21CD6A4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790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EA4CC-CAE9-4069-B656-69E3DE6D7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E8E8E-0F0E-4451-B0E0-1E788CDE5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034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09E39-D4B3-4E80-BA55-DD140571F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99245-C3FC-4216-BA8A-8B06A36C2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61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9E6B-9939-472F-ADEA-390C69D60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9C35AE-525A-4341-944F-1417621FC4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7325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D9DFE-CA43-4546-B9F3-CB5651C53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64266-C1F3-41BB-BC16-736D6F19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567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07FA1-D0DC-447E-B399-8D739E68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9D1034-A4F0-48F1-BF7A-BCAC0F4A3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3185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E8674-57E3-4C5E-AD43-DA10660F1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63C3D-3609-46BC-8637-2F217AC53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610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0C027-0488-4D05-8646-1EE7F0CD8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B01768-8EC6-46AA-8AEA-5402580538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01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7C407-6E08-4483-893C-B358FD5BE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92FDA-3AB1-41BC-808B-783C221E0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269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0B049-2CA8-44C7-88F3-0D4F8D3F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AB269-A115-4B3C-AC11-2EA19E2B48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521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BC031-FC66-4E02-AA1C-D7E4BBB23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413C9-D792-466C-B262-D0CD7EDA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88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23A74-A623-43B0-B900-2F9AA933B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989D3D-7393-44CF-B3C8-3A05C5D9BB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166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58C8C-1CB2-4D7D-8D06-C0AF14466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FBFD8-2FF0-49F2-8122-422F767C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552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90FC-9871-4917-A0D8-7EFFF3079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B28CD-AF00-4C2E-8946-5C108DA1C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936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2036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587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196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330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493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96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58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- 2017-07-19 16:53:16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vos también podés acceder a un crédito para tener tu casa propia?Conocé el #HipotecarioSocial🏡
Más info: https://t.co/0BxTU5Ncc4 https://t.co/yncHlgrFd5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2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- 2017-07-12 16:00:18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@horaciorlarreta: En equipo con el @BancoCiudad, el @IVCBuenosAires y el Gobierno Nacional estamos felices de anunciar tres líneas de cr…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19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- 2017-08-03 12:17:25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estás pensando en comprarte una moto, tenemos el préstamo perfecto para vos: #TuMoto de @bancoprovincia
Más info: https://t.co/pI7A23TNfS https://t.co/JdvfUElXqf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1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- 2017-08-07 17:53:44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agosto duplicamos la oportunidad de ahorrar. Los días 16 y 23 podés hacer tus compras con un 50% de descuento en supermercados adheridos. https://t.co/R6bKad9f5d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18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- 2017-07-20 12:36:31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Exclusivo pre-opening de ✨ DIANE ARBUS | En el principio |
ICBC, socio corporativo MALBA. https://t.co/RRgIWjMCra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32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- 2017-07-24 10:03:05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hay un préstamo que puede llevarte lejos? 🚗 Conocé #TuAutoUVA del @bancoprovincia 
Más info: https://t.co/vx7U0ixIEP https://t.co/05bDzdjkYi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020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CB6D9-114E-4BEF-9C69-DCB486A21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249449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C2473-C318-468B-AEFC-A6B9FC53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9DC7E-7AC2-4C4B-8AF4-F40AD6425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557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5976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760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641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846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805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985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42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- 2017-08-01 10:48:20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#HipotecarioSocial podés conseguir lo que tanto querés: construir, refaccionar o comprar tu casa. 🏡
Más info: https://t.co/0BxTU5Ncc4 https://t.co/XGFXXr8pCV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35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- 2017-07-21 15:30:44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¿Querés comprarte una moto? ￼🏍️Conocé los Préstamos #TuMoto de @BancoProvincia acá: https://t.co/pI7A23TNfS https://t.co/X3F9RVirCd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13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- 2017-08-09 09:13:52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El 16/8 y 23/8 podrás hacer tus compras con un 50% de descuento en supermercados adheridos. Tope de reintegro mensual unificado de $1500. https://t.co/fX9i2SmUct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4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- 2017-07-12 08:58:41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la promo más esperada! Conseguí lo que necesitás con un 50% de ahorro en supermercados adheridos.
Más info: https://t.co/nC2gbJgCQT https://t.co/B84MrGtDHk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7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- 2017-07-17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¡Festejamos el #DíaMundialDelEmoji con una encuesta a su altura! ¿De qué team sos: #TeamInvierno o #TeamCalor? #FríoPolar  ❄️🤧👌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28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- 2017-07-11 11:32:49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Entradas de @CAHuracan agotadas también! ⚽ Gracias y disfruten del partido #quemeros!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06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BFC2D-C106-40C8-8546-1D697E912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18786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4F3E8-7D98-4864-BCAE-83B61B877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DB0B0-F13D-45AD-85CB-EAC74C8B0E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02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12041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88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7188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76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696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533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00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- 2017-08-04 11:00:08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es el #DíaDeLaCerveza! Brindá con todos tus seguidores haciendo RT ¡y contanos el motivo en una respuesta! #HoyBrindoPor... https://t.co/grFGO9TzZN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- 2017-07-28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#CoLabRH! Un encuentro para Compartir, Colaborar y Cocrear con profesionales de RRHH de las mejores empresas
https://t.co/8cExPAs3z9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57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- 2017-08-07 12:23:19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🔍💼 #BúsquedasLaborales
¡Abrimos una nueva sucursal en #LaPlata! 🏛️
Postulante y conocé más ➡️ https://t.co/3PGfoCmKpJ #trabajáconnosotros https://t.co/6BYwXNY86Y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5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- 2017-07-28 17:23:13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https://t.co/j0i7nhX8dl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82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 - 2017-08-10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segundo año consecutivo, HSBC fue elegido como el mejor banco de la Argentina, premio que otorga la revista Fortuna. https://t.co/ejvnPhBYvJ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8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- 2017-08-04 13:01:45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¡Festejamos el #DíaDelNiño todo el mes! Canjeá tus #PuntosQuiero! y disfrutá grandes beneficios para los más chicos👉 https://t.co/C6N8k0JIaT https://t.co/TMVaNIvwDi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36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E74C4-048C-4534-93A3-349E3CEF1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41151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A084D-DC24-4056-9E93-F716D1F0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8ED1C7-69B2-402F-8B5C-AA6D9DEE29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5537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42741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799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457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459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132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457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41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- 2017-08-04 13:00:08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https://t.co/VnoFl6PRyT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76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- 2017-07-13 11:34:57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#Subasta de #Inmuebles y vos estás invitado. Conocé todos los detalles acá 🏘️🏡➡️ https://t.co/uH8DunewzV https://t.co/OTMM7zh82O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51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- 2017-07-31 19:20:29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@JoseLuisClerc: Gran evento del Banco Patagonia: clinica de tenis rodeado de mucha nieve y linda gente , Cerro Catedral, Bariloche , Arg…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4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- 2017-07-11 18:23:19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Jorge sigue la tradición familiar y navega transportando historias ￼🛳#MiHistoriaMiBanco
Envianos tu historia a bancodehistorias@bpba.com.ar https://t.co/0JO2iYmEZ2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46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- 2017-07-14 14:03:18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¿Querés construir, refaccionar tu casa o adquirir una casa propia? Conocé el Crédito #HipotecarioSocial 🏘️
Más info: https://t.co/eLktBgWkNn https://t.co/EQNwjyexQn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73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3019F-1EB4-4B66-B7BA-3A4A66D7C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637081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7EAC3-95C7-473A-BBDA-BC781F7E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43363-4AD0-4336-88A0-4949284E9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1075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0388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794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68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21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147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886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37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- 2017-07-22 15:18:59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#VacacionesDeInvierno ❄️⛄disfruta de beneficios en restaurantes 🍽️, cines 🎬 , teatros y espectáculos 🎭.
Más info: https://t.co/v5rKThIBVH https://t.co/jKXW3K7DwP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35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- 2017-07-17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encanta ir al teatro en las #VacacionesDeInvierno? Entonces disfrutá con la cartelera de #PuntosQuiero! 👉 https://t.co/v3NzZBvrgS 🎭 https://t.co/2agqQUlQlo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49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10167-5AB6-4CF2-82AC-278CE8190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34617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3051-F66C-48F1-88F4-D46DB71BB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6F26C8-6884-4D17-B6FD-419E64671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7989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1F1F1-80DF-4C8B-AC29-B7E584731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6B837-C3F6-42A5-B4B4-BF26D05BC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119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BFF33-44B0-4B48-9661-5045B089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CD4B80-2884-4DF6-948C-55D533B844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551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5629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6311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560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831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3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@lollapaloozaar - 2017-08-03 13:00:02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#LollaAR 2018 🇦🇷🎶🙌
¡#EarlyBird a la venta a partir del 8 de agosto!👇
https://t.co/9fLBAk00NQ
Preventa @SantanderRio… https://t.co/fOb1njEMsf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9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@dpecono - 2017-07-13 14:09:40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Antes, el @bancoprovincia  financiaba el déficit de Scioli. Ahora el banco usa esa plata para dar descuentos a la g… https://t.co/atkAM9Ve6B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2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@lollapaloozaar - 2017-08-08 09:31:59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#LollaAR 2018 🇦🇷🎶🙌
¡#EarlyBird a la venta a partir de las 10 AM!👇
https://t.co/9fLBAkhBFo
Preventa @SantanderRio ha… https://t.co/VXTMY5jouY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8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@moveconcertsarg - 2017-07-18 12:26:53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🎉 ¡@officialR5 28/11 en @stadiumlunapark!
🎫&amp;gt; https://t.co/GNh5gLXPei
💳 Preventa @BBVAFrancesArg hasta el 23/07 con… https://t.co/8baZ1jcPAW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60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@MarceloPolino - 2017-08-09 16:17:14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barbaridad!  @BancoGalicia Discriminadores 
Mi solidaridad con los afectados! @fblancom ocupense #Justicia https://t.co/Q8RZcPBieZ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04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@aleberco - 2017-08-04 17:32:41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¿Por qué el @BancoGalicia viola las leyes de protección de datos que prohíben estas prácticas? ¡Si te lo hacen denu… https://t.co/1OXUnWFuOB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017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AD188-AE5B-40BD-80AC-7A7EE5675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272998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A5427-A9DB-4EB5-B3C6-71616153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ACA57-023C-4EE1-A8CE-1ED995AC4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599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473392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16308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55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042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37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@lollapaloozaar - 2017-08-10 19:00:47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¡Preventa @SantanderRio agotada! 😱
A partir de mañana a las 10 AM vas a poder comprar tu Preventa 3 con todos los m… https://t.co/81aRYj87yf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08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@argmonster_ - 2017-07-31 18:55:52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mucha plata quieren hacer
a Gaga tienen que traer
@dfallaccess @cocacolaar @banco_patagonia @fenix @T4FArgentina… https://t.co/h2YhPaY5Tn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@horaciorlarreta - 2017-07-12 15:12:08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equipo con el @BancoCiudad, el @IVCBuenosAires y el Gobierno Nacional estamos felices de anunciar tres líneas de… https://t.co/v4dlSQ5Y8D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8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@Juaniisimo - 2017-08-08 11:47:12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ALGÚN DÍA SE VAN A FUNDIR, SIII, Y NADIE VA A COMPRAR SUS ENTRADAS QUE DURAN 12 SEGUNDOS. @AllAccess @SantanderRio… https://t.co/LubA7cfSAn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46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@cyngarciaradio - 2017-07-12 14:11:07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🎬 LA PLATA. Más de 8 cuadras de cola en un super para comprar con 50% de descuento de la tarjeta del @bancoprovincia https://t.co/q492eewNlA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88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- 2017-08-03 13:00:04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#LollaAR 2018 🇦🇷🎶🙌
¡#EarlyBird a la venta a partir del 8 de agosto!👇
https://t.co/5AC44vMlDY
Preventa @SantanderRio… https://t.co/KOvbW5X1hY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1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6F84F-EE4C-40EF-A470-9C411CE0E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18285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E515-7955-4BA1-BFBA-D3753A522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460C1F-8B56-48F6-B1C6-9CEEBD221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719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20041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03562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91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77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5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@argmonster_ - 2017-07-31 18:25:42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Traigan a Gaga @livenation @claromusica @movistararg @personalar @banco_patagonia @TicketekAr @fenix @UMArgentina… https://t.co/czS2myyFLA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73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@dfallaccess - 2017-07-13 13:23:51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agotó la preventa @SantanderRio para el segundo show de @coldplay! 😱
Mañana a las 10 AM comienza la venta gener… https://t.co/XplulcTT08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29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@VarskySports - 2017-07-11 16:09:33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Días y horarios confirmados para los partidos de #LosPumas en el próximo #RugbyChampionship. @ICBCArgentina Sponsor… https://t.co/PS6EpLA5iR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69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@Maxiferraro - 2017-08-04 20:35:10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exigencia de @BancoGalicia sobre préstamos infringe normativa de la 
Superintendencia de Seguros de la Nación (2012) sobre VIH/SIDA. 👎🏻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4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@lucasllach - 2017-07-21 13:20:42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Acabo de probar el ingreso a la app de @ICBCArgentina con reconocimiento facial. Una maravilla, chau claves. Felicitaciones!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76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@jlzorzi - 2017-07-12 17:02:42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toda la gente de @bancoprovincia por la brillante idea de estas super ofertas que benefician a la… https://t.co/Nb6oeiMS5t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08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@hernanstella - 2017-07-12 10:19:18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Muchos vecinos esperando esta mañana en un super p/ aprovechar el 50% de ahorro en c/ tarjetas @bancoprovincia… https://t.co/pnutiV1zmb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437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DB9CE-8ACF-4409-94F0-8E2451526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594399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D1B48-2C3C-495C-AC7A-9148D8172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38717-3B4C-4176-AA5D-7B825A56B2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415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512758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8375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005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969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72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@joserarteaga - 2017-07-15 10:38:24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plegamos al reclamo una vez más: el @bancoprovincia debe extender la promoción del 50% a pequeños comercios… https://t.co/rpDn5Kijy0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80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A9688-9C83-48DB-AEF8-86E9B701C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579120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3A0C4-374C-40DF-94B1-87DEF695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9DA12-0D59-42C7-A434-DAA202341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313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78089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3136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3918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10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@PedroAStamati79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(1), @BancoGalicia (222), @Supervielle_ARG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3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@animartino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5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@santander_resp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20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@Ramberto_LXXVII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2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@BCRAusuarios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(12), @ICBCArgentina (5), @BBVAFrancesArg (6), @BancoGalicia (8), @Supervielle_ARG (2), @BancoCiudad (1), @bancoprovincia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82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@gustavopecoraro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3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@SraParrish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(3), @HSBC_AR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4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@drybnik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@mathui122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@BancoGalicia (1), @HSBC_AR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23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@Leonelrichie4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96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3E495-0BD2-4FE0-B9A8-E71502D6B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70072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4868-6E0D-4200-89D3-B8ADA08A0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401CC-C063-454A-B856-28AC65511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36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98735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7037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9378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91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@argmonster_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@Banco_Patagonia (18), @BBVAFrancesArg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0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@normaaversente1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(1), @HSBC_AR (22), @bancoprovincia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0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@esdfok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90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@quemero20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(12), @BancoGalicia (8), @HSBC_AR (2), @bancoprovincia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73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@Fedefernandez58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0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@DNDConsumidor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 (13), @ICBCArgentina (2), @Banco_Patagonia (1), @BBVAFrancesArg (3), @BancoGalicia (2), @Supervielle_ARG (1), @HSBC_AR (1),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27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@willyzubeldia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@EMIPENALOZA9FF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 (10), @BancoGalicia (6), @HSBC_AR (3), @bancoprovincia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52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@hbonanata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(3), @bancoprovincia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94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D4DC1-F0DC-4A95-B075-CD555E94F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747845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6776B-1A98-41FA-B2DB-D23E1FAE5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F876D0-938A-4233-85D7-60FD6A022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677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98800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65061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9850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88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@lolomey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@BBVAFrancesArg (15), @BancoGalicia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226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D5EC1-80B5-4F8D-A4DD-51DD95B96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776534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6563E-1D75-4FAF-85D7-E321DC261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F1D96B-FC68-497A-8DA7-2A13FCF214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9842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9F37A-8020-4B2F-A899-8887C2F26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ECD54-AF3E-4E56-8FBE-A3B6C5812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715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D40D4-F251-4F8B-8ABB-D9E198A4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C2529-8EA4-424B-8A1A-D7AA9E326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225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31351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362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990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596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01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@djtino27 - 2017-08-10 23:30:36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A mí nunca me devolvieron los $1500 del mes pasado cómo hacemos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@GabyGaragarza - 2017-08-10 22:58:06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cuándo van a ajustar las cuotas de los créditos hipotecarios para reflejar la baja de IIBB?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8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@ICBCArgentina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@magdarichards - 2017-08-10 22:28:52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@ICBCArgentina Me van a contestar alguna vez en la vida?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6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@melivital - 2017-08-10 20:00:18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hace más de un mes q intento comunicarme a los 0800 "priority" x un reclamo urgente y nunca atienden. X algún medio responden?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9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@valenalguacil - 2017-08-10 19:19:09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no me puedo contactar por teléfono, me pide clave telefónica. Podrían contactarse por MP?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77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@sofiemaza - 2017-08-10 18:45:13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que pasacon la linea de atencion al cliente hoy? Se corta....no me puedo comunicar desde las 15.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@HSBC_AR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@chanoscilingo - 2017-08-10 18:21:15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@HSBC_AR No te van a hacer ir al banco desp de haber ido previamente a la sucursal para validar datos como me hicieron hace 1 mes?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2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@FaacuLopez5 - 2017-08-10 17:56:42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en algún momento me piensan responder?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33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00898-073C-4634-8F8F-C52328B95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35817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6FFA-CCD1-40AB-B266-A9C23CF43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774998-858F-47AA-A774-4512F5E04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744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268630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736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930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566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4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@bancoprovincia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@roxiechavez_ok - 2017-08-10 17:08:50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@bancoprovincia O sea, sería 1500 en total con la de débito?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29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@SantanderRio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@principedelomas - 2017-08-10 16:01:32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@SantanderRio hola, que tal?.. el usuario de homebanking que requisitos tiene porque no recuerdo como era,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63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AB18C-9211-4148-A5CF-A363DD811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453384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1623</Words>
  <Application>Microsoft Office PowerPoint</Application>
  <PresentationFormat>On-screen Show (4:3)</PresentationFormat>
  <Paragraphs>601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3</vt:lpstr>
      <vt:lpstr>Twitter Key Influencers - 2 of 3</vt:lpstr>
      <vt:lpstr>Twitter Key Influencers - 3 of 3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2017-08-14T01:15:44Z</dcterms:created>
  <dcterms:modified xsi:type="dcterms:W3CDTF">2017-08-14T01:16:45Z</dcterms:modified>
</cp:coreProperties>
</file>