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Sheet1!$B$2:$B$32</c:f>
              <c:numCache>
                <c:formatCode>General</c:formatCode>
                <c:ptCount val="31"/>
                <c:pt idx="0">
                  <c:v>517293</c:v>
                </c:pt>
                <c:pt idx="1">
                  <c:v>517341</c:v>
                </c:pt>
                <c:pt idx="2">
                  <c:v>517394</c:v>
                </c:pt>
                <c:pt idx="3">
                  <c:v>517451</c:v>
                </c:pt>
                <c:pt idx="4">
                  <c:v>517501</c:v>
                </c:pt>
                <c:pt idx="5">
                  <c:v>517534</c:v>
                </c:pt>
                <c:pt idx="6">
                  <c:v>517564</c:v>
                </c:pt>
                <c:pt idx="7">
                  <c:v>517593</c:v>
                </c:pt>
                <c:pt idx="8">
                  <c:v>517619</c:v>
                </c:pt>
                <c:pt idx="9">
                  <c:v>517637</c:v>
                </c:pt>
                <c:pt idx="10">
                  <c:v>517690</c:v>
                </c:pt>
                <c:pt idx="11">
                  <c:v>517738</c:v>
                </c:pt>
                <c:pt idx="12">
                  <c:v>517827</c:v>
                </c:pt>
                <c:pt idx="13">
                  <c:v>517991</c:v>
                </c:pt>
                <c:pt idx="14">
                  <c:v>518108</c:v>
                </c:pt>
                <c:pt idx="15">
                  <c:v>518275</c:v>
                </c:pt>
                <c:pt idx="16">
                  <c:v>518414</c:v>
                </c:pt>
                <c:pt idx="17">
                  <c:v>518531</c:v>
                </c:pt>
                <c:pt idx="18">
                  <c:v>518664</c:v>
                </c:pt>
                <c:pt idx="19">
                  <c:v>518809</c:v>
                </c:pt>
                <c:pt idx="20">
                  <c:v>518948</c:v>
                </c:pt>
                <c:pt idx="21">
                  <c:v>518970</c:v>
                </c:pt>
                <c:pt idx="22">
                  <c:v>518967</c:v>
                </c:pt>
                <c:pt idx="23">
                  <c:v>518951</c:v>
                </c:pt>
                <c:pt idx="24">
                  <c:v>518941</c:v>
                </c:pt>
                <c:pt idx="25">
                  <c:v>518926</c:v>
                </c:pt>
                <c:pt idx="26">
                  <c:v>518906</c:v>
                </c:pt>
                <c:pt idx="27">
                  <c:v>518903</c:v>
                </c:pt>
                <c:pt idx="28">
                  <c:v>518881</c:v>
                </c:pt>
                <c:pt idx="29">
                  <c:v>518896</c:v>
                </c:pt>
                <c:pt idx="30">
                  <c:v>518939</c:v>
                </c:pt>
              </c:numCache>
            </c:numRef>
          </c:val>
          <c:smooth val="0"/>
          <c:extLst>
            <c:ext xmlns:c16="http://schemas.microsoft.com/office/drawing/2014/chart" uri="{C3380CC4-5D6E-409C-BE32-E72D297353CC}">
              <c16:uniqueId val="{00000000-0F07-4C42-8EFB-B119242D5CE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Sheet1!$C$2:$C$32</c:f>
              <c:numCache>
                <c:formatCode>General</c:formatCode>
                <c:ptCount val="31"/>
                <c:pt idx="0">
                  <c:v>1090635</c:v>
                </c:pt>
                <c:pt idx="1">
                  <c:v>1090821</c:v>
                </c:pt>
                <c:pt idx="2">
                  <c:v>1091035</c:v>
                </c:pt>
                <c:pt idx="3">
                  <c:v>1091422</c:v>
                </c:pt>
                <c:pt idx="4">
                  <c:v>1091676</c:v>
                </c:pt>
                <c:pt idx="5">
                  <c:v>1091934</c:v>
                </c:pt>
                <c:pt idx="6">
                  <c:v>1092262</c:v>
                </c:pt>
                <c:pt idx="7">
                  <c:v>1092601</c:v>
                </c:pt>
                <c:pt idx="8">
                  <c:v>1092995</c:v>
                </c:pt>
                <c:pt idx="9">
                  <c:v>1093390</c:v>
                </c:pt>
                <c:pt idx="10">
                  <c:v>1093706</c:v>
                </c:pt>
                <c:pt idx="11">
                  <c:v>1093979</c:v>
                </c:pt>
                <c:pt idx="12">
                  <c:v>1094193</c:v>
                </c:pt>
                <c:pt idx="13">
                  <c:v>1094495</c:v>
                </c:pt>
                <c:pt idx="14">
                  <c:v>1094792</c:v>
                </c:pt>
                <c:pt idx="15">
                  <c:v>1095093</c:v>
                </c:pt>
                <c:pt idx="16">
                  <c:v>1095342</c:v>
                </c:pt>
                <c:pt idx="17">
                  <c:v>1095584</c:v>
                </c:pt>
                <c:pt idx="18">
                  <c:v>1095777</c:v>
                </c:pt>
                <c:pt idx="19">
                  <c:v>1096052</c:v>
                </c:pt>
                <c:pt idx="20">
                  <c:v>1096403</c:v>
                </c:pt>
                <c:pt idx="21">
                  <c:v>1096737</c:v>
                </c:pt>
                <c:pt idx="22">
                  <c:v>1097038</c:v>
                </c:pt>
                <c:pt idx="23">
                  <c:v>1097263</c:v>
                </c:pt>
                <c:pt idx="24">
                  <c:v>1097505</c:v>
                </c:pt>
                <c:pt idx="25">
                  <c:v>1097744</c:v>
                </c:pt>
                <c:pt idx="26">
                  <c:v>1097903</c:v>
                </c:pt>
                <c:pt idx="27">
                  <c:v>1098088</c:v>
                </c:pt>
                <c:pt idx="28">
                  <c:v>1098381</c:v>
                </c:pt>
                <c:pt idx="29">
                  <c:v>1098697</c:v>
                </c:pt>
                <c:pt idx="30">
                  <c:v>1099000</c:v>
                </c:pt>
              </c:numCache>
            </c:numRef>
          </c:val>
          <c:smooth val="0"/>
          <c:extLst>
            <c:ext xmlns:c16="http://schemas.microsoft.com/office/drawing/2014/chart" uri="{C3380CC4-5D6E-409C-BE32-E72D297353CC}">
              <c16:uniqueId val="{00000001-0F07-4C42-8EFB-B119242D5CE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Sheet1!$D$2:$D$32</c:f>
              <c:numCache>
                <c:formatCode>General</c:formatCode>
                <c:ptCount val="31"/>
                <c:pt idx="0">
                  <c:v>1311253</c:v>
                </c:pt>
                <c:pt idx="1">
                  <c:v>1311423</c:v>
                </c:pt>
                <c:pt idx="2">
                  <c:v>1311854</c:v>
                </c:pt>
                <c:pt idx="3">
                  <c:v>1312095</c:v>
                </c:pt>
                <c:pt idx="4">
                  <c:v>1312291</c:v>
                </c:pt>
                <c:pt idx="5">
                  <c:v>1312580</c:v>
                </c:pt>
                <c:pt idx="6">
                  <c:v>1312803</c:v>
                </c:pt>
                <c:pt idx="7">
                  <c:v>1313015</c:v>
                </c:pt>
                <c:pt idx="8">
                  <c:v>1313213</c:v>
                </c:pt>
                <c:pt idx="9">
                  <c:v>1313356</c:v>
                </c:pt>
                <c:pt idx="10">
                  <c:v>1313507</c:v>
                </c:pt>
                <c:pt idx="11">
                  <c:v>1313577</c:v>
                </c:pt>
                <c:pt idx="12">
                  <c:v>1313664</c:v>
                </c:pt>
                <c:pt idx="13">
                  <c:v>1313871</c:v>
                </c:pt>
                <c:pt idx="14">
                  <c:v>1314275</c:v>
                </c:pt>
                <c:pt idx="15">
                  <c:v>1314537</c:v>
                </c:pt>
                <c:pt idx="16">
                  <c:v>1314693</c:v>
                </c:pt>
                <c:pt idx="17">
                  <c:v>1314901</c:v>
                </c:pt>
                <c:pt idx="18">
                  <c:v>1315077</c:v>
                </c:pt>
                <c:pt idx="19">
                  <c:v>1315291</c:v>
                </c:pt>
                <c:pt idx="20">
                  <c:v>1315589</c:v>
                </c:pt>
                <c:pt idx="21">
                  <c:v>1315873</c:v>
                </c:pt>
                <c:pt idx="22">
                  <c:v>1316193</c:v>
                </c:pt>
                <c:pt idx="23">
                  <c:v>1316396</c:v>
                </c:pt>
                <c:pt idx="24">
                  <c:v>1316542</c:v>
                </c:pt>
                <c:pt idx="25">
                  <c:v>1316776</c:v>
                </c:pt>
                <c:pt idx="26">
                  <c:v>1316951</c:v>
                </c:pt>
                <c:pt idx="27">
                  <c:v>1317236</c:v>
                </c:pt>
                <c:pt idx="28">
                  <c:v>1317590</c:v>
                </c:pt>
                <c:pt idx="29">
                  <c:v>1317908</c:v>
                </c:pt>
                <c:pt idx="30">
                  <c:v>1318079</c:v>
                </c:pt>
              </c:numCache>
            </c:numRef>
          </c:val>
          <c:smooth val="0"/>
          <c:extLst>
            <c:ext xmlns:c16="http://schemas.microsoft.com/office/drawing/2014/chart" uri="{C3380CC4-5D6E-409C-BE32-E72D297353CC}">
              <c16:uniqueId val="{00000002-0F07-4C42-8EFB-B119242D5CE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Sheet1!$E$2:$E$32</c:f>
              <c:numCache>
                <c:formatCode>General</c:formatCode>
                <c:ptCount val="31"/>
                <c:pt idx="0">
                  <c:v>522350</c:v>
                </c:pt>
                <c:pt idx="1">
                  <c:v>522586</c:v>
                </c:pt>
                <c:pt idx="2">
                  <c:v>522997</c:v>
                </c:pt>
                <c:pt idx="3">
                  <c:v>523391</c:v>
                </c:pt>
                <c:pt idx="4">
                  <c:v>523635</c:v>
                </c:pt>
                <c:pt idx="5">
                  <c:v>523819</c:v>
                </c:pt>
                <c:pt idx="6">
                  <c:v>524002</c:v>
                </c:pt>
                <c:pt idx="7">
                  <c:v>524220</c:v>
                </c:pt>
                <c:pt idx="8">
                  <c:v>524427</c:v>
                </c:pt>
                <c:pt idx="9">
                  <c:v>524662</c:v>
                </c:pt>
                <c:pt idx="10">
                  <c:v>524904</c:v>
                </c:pt>
                <c:pt idx="11">
                  <c:v>525123</c:v>
                </c:pt>
                <c:pt idx="12">
                  <c:v>525352</c:v>
                </c:pt>
                <c:pt idx="13">
                  <c:v>525728</c:v>
                </c:pt>
                <c:pt idx="14">
                  <c:v>526063</c:v>
                </c:pt>
                <c:pt idx="15">
                  <c:v>526387</c:v>
                </c:pt>
                <c:pt idx="16">
                  <c:v>526727</c:v>
                </c:pt>
                <c:pt idx="17">
                  <c:v>527033</c:v>
                </c:pt>
                <c:pt idx="18">
                  <c:v>527268</c:v>
                </c:pt>
                <c:pt idx="19">
                  <c:v>527520</c:v>
                </c:pt>
                <c:pt idx="20">
                  <c:v>528015</c:v>
                </c:pt>
                <c:pt idx="21">
                  <c:v>528205</c:v>
                </c:pt>
                <c:pt idx="22">
                  <c:v>528318</c:v>
                </c:pt>
                <c:pt idx="23">
                  <c:v>528432</c:v>
                </c:pt>
                <c:pt idx="24">
                  <c:v>528486</c:v>
                </c:pt>
                <c:pt idx="25">
                  <c:v>528532</c:v>
                </c:pt>
                <c:pt idx="26">
                  <c:v>528586</c:v>
                </c:pt>
                <c:pt idx="27">
                  <c:v>528685</c:v>
                </c:pt>
                <c:pt idx="28">
                  <c:v>528774</c:v>
                </c:pt>
                <c:pt idx="29">
                  <c:v>528879</c:v>
                </c:pt>
                <c:pt idx="30">
                  <c:v>528981</c:v>
                </c:pt>
              </c:numCache>
            </c:numRef>
          </c:val>
          <c:smooth val="0"/>
          <c:extLst>
            <c:ext xmlns:c16="http://schemas.microsoft.com/office/drawing/2014/chart" uri="{C3380CC4-5D6E-409C-BE32-E72D297353CC}">
              <c16:uniqueId val="{00000003-0F07-4C42-8EFB-B119242D5CE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Sheet1!$F$2:$F$32</c:f>
              <c:numCache>
                <c:formatCode>General</c:formatCode>
                <c:ptCount val="31"/>
                <c:pt idx="0">
                  <c:v>236553</c:v>
                </c:pt>
                <c:pt idx="1">
                  <c:v>236645</c:v>
                </c:pt>
                <c:pt idx="2">
                  <c:v>236770</c:v>
                </c:pt>
                <c:pt idx="3">
                  <c:v>236890</c:v>
                </c:pt>
                <c:pt idx="4">
                  <c:v>236981</c:v>
                </c:pt>
                <c:pt idx="5">
                  <c:v>237067</c:v>
                </c:pt>
                <c:pt idx="6">
                  <c:v>237171</c:v>
                </c:pt>
                <c:pt idx="7">
                  <c:v>237277</c:v>
                </c:pt>
                <c:pt idx="8">
                  <c:v>237374</c:v>
                </c:pt>
                <c:pt idx="9">
                  <c:v>237483</c:v>
                </c:pt>
                <c:pt idx="10">
                  <c:v>237605</c:v>
                </c:pt>
                <c:pt idx="11">
                  <c:v>237720</c:v>
                </c:pt>
                <c:pt idx="12">
                  <c:v>237830</c:v>
                </c:pt>
                <c:pt idx="13">
                  <c:v>237951</c:v>
                </c:pt>
                <c:pt idx="14">
                  <c:v>238099</c:v>
                </c:pt>
                <c:pt idx="15">
                  <c:v>238223</c:v>
                </c:pt>
                <c:pt idx="16">
                  <c:v>238324</c:v>
                </c:pt>
                <c:pt idx="17">
                  <c:v>238419</c:v>
                </c:pt>
                <c:pt idx="18">
                  <c:v>238505</c:v>
                </c:pt>
                <c:pt idx="19">
                  <c:v>238597</c:v>
                </c:pt>
                <c:pt idx="20">
                  <c:v>238698</c:v>
                </c:pt>
                <c:pt idx="21">
                  <c:v>238791</c:v>
                </c:pt>
                <c:pt idx="22">
                  <c:v>238893</c:v>
                </c:pt>
                <c:pt idx="23">
                  <c:v>238998</c:v>
                </c:pt>
                <c:pt idx="24">
                  <c:v>239067</c:v>
                </c:pt>
                <c:pt idx="25">
                  <c:v>239130</c:v>
                </c:pt>
                <c:pt idx="26">
                  <c:v>239191</c:v>
                </c:pt>
                <c:pt idx="27">
                  <c:v>239299</c:v>
                </c:pt>
                <c:pt idx="28">
                  <c:v>239372</c:v>
                </c:pt>
                <c:pt idx="29">
                  <c:v>239449</c:v>
                </c:pt>
                <c:pt idx="30">
                  <c:v>239515</c:v>
                </c:pt>
              </c:numCache>
            </c:numRef>
          </c:val>
          <c:smooth val="0"/>
          <c:extLst>
            <c:ext xmlns:c16="http://schemas.microsoft.com/office/drawing/2014/chart" uri="{C3380CC4-5D6E-409C-BE32-E72D297353CC}">
              <c16:uniqueId val="{00000004-0F07-4C42-8EFB-B119242D5CE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Sheet1!$G$2:$G$32</c:f>
              <c:numCache>
                <c:formatCode>General</c:formatCode>
                <c:ptCount val="31"/>
                <c:pt idx="0">
                  <c:v>775761</c:v>
                </c:pt>
                <c:pt idx="1">
                  <c:v>775794</c:v>
                </c:pt>
                <c:pt idx="2">
                  <c:v>775863</c:v>
                </c:pt>
                <c:pt idx="3">
                  <c:v>775899</c:v>
                </c:pt>
                <c:pt idx="4">
                  <c:v>775919</c:v>
                </c:pt>
                <c:pt idx="5">
                  <c:v>775956</c:v>
                </c:pt>
                <c:pt idx="6">
                  <c:v>776026</c:v>
                </c:pt>
                <c:pt idx="7">
                  <c:v>776079</c:v>
                </c:pt>
                <c:pt idx="8">
                  <c:v>776121</c:v>
                </c:pt>
                <c:pt idx="9">
                  <c:v>776198</c:v>
                </c:pt>
                <c:pt idx="10">
                  <c:v>776331</c:v>
                </c:pt>
                <c:pt idx="11">
                  <c:v>776460</c:v>
                </c:pt>
                <c:pt idx="12">
                  <c:v>776573</c:v>
                </c:pt>
                <c:pt idx="13">
                  <c:v>776842</c:v>
                </c:pt>
                <c:pt idx="14">
                  <c:v>777001</c:v>
                </c:pt>
                <c:pt idx="15">
                  <c:v>777164</c:v>
                </c:pt>
                <c:pt idx="16">
                  <c:v>777424</c:v>
                </c:pt>
                <c:pt idx="17">
                  <c:v>777799</c:v>
                </c:pt>
                <c:pt idx="18">
                  <c:v>778074</c:v>
                </c:pt>
                <c:pt idx="19">
                  <c:v>778351</c:v>
                </c:pt>
                <c:pt idx="20">
                  <c:v>778706</c:v>
                </c:pt>
                <c:pt idx="21">
                  <c:v>778901</c:v>
                </c:pt>
                <c:pt idx="22">
                  <c:v>779109</c:v>
                </c:pt>
                <c:pt idx="23">
                  <c:v>779294</c:v>
                </c:pt>
                <c:pt idx="24">
                  <c:v>779426</c:v>
                </c:pt>
                <c:pt idx="25">
                  <c:v>779543</c:v>
                </c:pt>
                <c:pt idx="26">
                  <c:v>779672</c:v>
                </c:pt>
                <c:pt idx="27">
                  <c:v>779839</c:v>
                </c:pt>
                <c:pt idx="28">
                  <c:v>779976</c:v>
                </c:pt>
                <c:pt idx="29">
                  <c:v>780098</c:v>
                </c:pt>
                <c:pt idx="30">
                  <c:v>780222</c:v>
                </c:pt>
              </c:numCache>
            </c:numRef>
          </c:val>
          <c:smooth val="0"/>
          <c:extLst>
            <c:ext xmlns:c16="http://schemas.microsoft.com/office/drawing/2014/chart" uri="{C3380CC4-5D6E-409C-BE32-E72D297353CC}">
              <c16:uniqueId val="{00000005-0F07-4C42-8EFB-B119242D5CE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Sheet1!$H$2:$H$32</c:f>
              <c:numCache>
                <c:formatCode>General</c:formatCode>
                <c:ptCount val="31"/>
                <c:pt idx="0">
                  <c:v>451223</c:v>
                </c:pt>
                <c:pt idx="1">
                  <c:v>451247</c:v>
                </c:pt>
                <c:pt idx="2">
                  <c:v>451282</c:v>
                </c:pt>
                <c:pt idx="3">
                  <c:v>451312</c:v>
                </c:pt>
                <c:pt idx="4">
                  <c:v>451323</c:v>
                </c:pt>
                <c:pt idx="5">
                  <c:v>451348</c:v>
                </c:pt>
                <c:pt idx="6">
                  <c:v>451412</c:v>
                </c:pt>
                <c:pt idx="7">
                  <c:v>451453</c:v>
                </c:pt>
                <c:pt idx="8">
                  <c:v>451497</c:v>
                </c:pt>
                <c:pt idx="9">
                  <c:v>451519</c:v>
                </c:pt>
                <c:pt idx="10">
                  <c:v>451542</c:v>
                </c:pt>
                <c:pt idx="11">
                  <c:v>451547</c:v>
                </c:pt>
                <c:pt idx="12">
                  <c:v>451555</c:v>
                </c:pt>
                <c:pt idx="13">
                  <c:v>451682</c:v>
                </c:pt>
                <c:pt idx="14">
                  <c:v>451786</c:v>
                </c:pt>
                <c:pt idx="15">
                  <c:v>451850</c:v>
                </c:pt>
                <c:pt idx="16">
                  <c:v>451858</c:v>
                </c:pt>
                <c:pt idx="17">
                  <c:v>451879</c:v>
                </c:pt>
                <c:pt idx="18">
                  <c:v>451884</c:v>
                </c:pt>
                <c:pt idx="19">
                  <c:v>451882</c:v>
                </c:pt>
                <c:pt idx="20">
                  <c:v>451906</c:v>
                </c:pt>
                <c:pt idx="21">
                  <c:v>451919</c:v>
                </c:pt>
                <c:pt idx="22">
                  <c:v>451936</c:v>
                </c:pt>
                <c:pt idx="23">
                  <c:v>451958</c:v>
                </c:pt>
                <c:pt idx="24">
                  <c:v>452021</c:v>
                </c:pt>
                <c:pt idx="25">
                  <c:v>452128</c:v>
                </c:pt>
                <c:pt idx="26">
                  <c:v>452212</c:v>
                </c:pt>
                <c:pt idx="27">
                  <c:v>452340</c:v>
                </c:pt>
                <c:pt idx="28">
                  <c:v>452472</c:v>
                </c:pt>
                <c:pt idx="29">
                  <c:v>452577</c:v>
                </c:pt>
                <c:pt idx="30">
                  <c:v>452729</c:v>
                </c:pt>
              </c:numCache>
            </c:numRef>
          </c:val>
          <c:smooth val="0"/>
          <c:extLst>
            <c:ext xmlns:c16="http://schemas.microsoft.com/office/drawing/2014/chart" uri="{C3380CC4-5D6E-409C-BE32-E72D297353CC}">
              <c16:uniqueId val="{00000006-0F07-4C42-8EFB-B119242D5CE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Sheet1!$I$2:$I$32</c:f>
              <c:numCache>
                <c:formatCode>General</c:formatCode>
                <c:ptCount val="31"/>
                <c:pt idx="0">
                  <c:v>135095</c:v>
                </c:pt>
                <c:pt idx="1">
                  <c:v>135693</c:v>
                </c:pt>
                <c:pt idx="2">
                  <c:v>135883</c:v>
                </c:pt>
                <c:pt idx="3">
                  <c:v>135972</c:v>
                </c:pt>
                <c:pt idx="4">
                  <c:v>136057</c:v>
                </c:pt>
                <c:pt idx="5">
                  <c:v>136118</c:v>
                </c:pt>
                <c:pt idx="6">
                  <c:v>136239</c:v>
                </c:pt>
                <c:pt idx="7">
                  <c:v>136392</c:v>
                </c:pt>
                <c:pt idx="8">
                  <c:v>136688</c:v>
                </c:pt>
                <c:pt idx="9">
                  <c:v>137515</c:v>
                </c:pt>
                <c:pt idx="10">
                  <c:v>138494</c:v>
                </c:pt>
                <c:pt idx="11">
                  <c:v>139680</c:v>
                </c:pt>
                <c:pt idx="12">
                  <c:v>141065</c:v>
                </c:pt>
                <c:pt idx="13">
                  <c:v>142282</c:v>
                </c:pt>
                <c:pt idx="14">
                  <c:v>144641</c:v>
                </c:pt>
                <c:pt idx="15">
                  <c:v>145700</c:v>
                </c:pt>
                <c:pt idx="16">
                  <c:v>146532</c:v>
                </c:pt>
                <c:pt idx="17">
                  <c:v>146965</c:v>
                </c:pt>
                <c:pt idx="18">
                  <c:v>147235</c:v>
                </c:pt>
                <c:pt idx="19">
                  <c:v>147382</c:v>
                </c:pt>
                <c:pt idx="20">
                  <c:v>147470</c:v>
                </c:pt>
                <c:pt idx="21">
                  <c:v>147550</c:v>
                </c:pt>
                <c:pt idx="22">
                  <c:v>147635</c:v>
                </c:pt>
                <c:pt idx="23">
                  <c:v>147716</c:v>
                </c:pt>
                <c:pt idx="24">
                  <c:v>147814</c:v>
                </c:pt>
                <c:pt idx="25">
                  <c:v>147940</c:v>
                </c:pt>
                <c:pt idx="26">
                  <c:v>148056</c:v>
                </c:pt>
                <c:pt idx="27">
                  <c:v>148260</c:v>
                </c:pt>
                <c:pt idx="28">
                  <c:v>148628</c:v>
                </c:pt>
                <c:pt idx="29">
                  <c:v>149090</c:v>
                </c:pt>
                <c:pt idx="30">
                  <c:v>149370</c:v>
                </c:pt>
              </c:numCache>
            </c:numRef>
          </c:val>
          <c:smooth val="0"/>
          <c:extLst>
            <c:ext xmlns:c16="http://schemas.microsoft.com/office/drawing/2014/chart" uri="{C3380CC4-5D6E-409C-BE32-E72D297353CC}">
              <c16:uniqueId val="{00000007-0F07-4C42-8EFB-B119242D5CE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Sheet1!$J$2:$J$32</c:f>
              <c:numCache>
                <c:formatCode>General</c:formatCode>
                <c:ptCount val="31"/>
                <c:pt idx="0">
                  <c:v>437728</c:v>
                </c:pt>
                <c:pt idx="1">
                  <c:v>437783</c:v>
                </c:pt>
                <c:pt idx="2">
                  <c:v>437858</c:v>
                </c:pt>
                <c:pt idx="3">
                  <c:v>437910</c:v>
                </c:pt>
                <c:pt idx="4">
                  <c:v>437982</c:v>
                </c:pt>
                <c:pt idx="5">
                  <c:v>438037</c:v>
                </c:pt>
                <c:pt idx="6">
                  <c:v>438077</c:v>
                </c:pt>
                <c:pt idx="7">
                  <c:v>438098</c:v>
                </c:pt>
                <c:pt idx="8">
                  <c:v>438127</c:v>
                </c:pt>
                <c:pt idx="9">
                  <c:v>438141</c:v>
                </c:pt>
                <c:pt idx="10">
                  <c:v>438168</c:v>
                </c:pt>
                <c:pt idx="11">
                  <c:v>438216</c:v>
                </c:pt>
                <c:pt idx="12">
                  <c:v>438270</c:v>
                </c:pt>
                <c:pt idx="13">
                  <c:v>438307</c:v>
                </c:pt>
                <c:pt idx="14">
                  <c:v>438380</c:v>
                </c:pt>
                <c:pt idx="15">
                  <c:v>438451</c:v>
                </c:pt>
                <c:pt idx="16">
                  <c:v>438476</c:v>
                </c:pt>
                <c:pt idx="17">
                  <c:v>438500</c:v>
                </c:pt>
                <c:pt idx="18">
                  <c:v>438512</c:v>
                </c:pt>
                <c:pt idx="19">
                  <c:v>438528</c:v>
                </c:pt>
                <c:pt idx="20">
                  <c:v>438561</c:v>
                </c:pt>
                <c:pt idx="21">
                  <c:v>438613</c:v>
                </c:pt>
                <c:pt idx="22">
                  <c:v>438780</c:v>
                </c:pt>
                <c:pt idx="23">
                  <c:v>439234</c:v>
                </c:pt>
                <c:pt idx="24">
                  <c:v>439260</c:v>
                </c:pt>
                <c:pt idx="25">
                  <c:v>439364</c:v>
                </c:pt>
                <c:pt idx="26">
                  <c:v>439437</c:v>
                </c:pt>
                <c:pt idx="27">
                  <c:v>439482</c:v>
                </c:pt>
                <c:pt idx="28">
                  <c:v>439512</c:v>
                </c:pt>
                <c:pt idx="29">
                  <c:v>439540</c:v>
                </c:pt>
                <c:pt idx="30">
                  <c:v>439564</c:v>
                </c:pt>
              </c:numCache>
            </c:numRef>
          </c:val>
          <c:smooth val="0"/>
          <c:extLst>
            <c:ext xmlns:c16="http://schemas.microsoft.com/office/drawing/2014/chart" uri="{C3380CC4-5D6E-409C-BE32-E72D297353CC}">
              <c16:uniqueId val="{00000008-0F07-4C42-8EFB-B119242D5CE1}"/>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Sheet1!$K$2:$K$32</c:f>
              <c:numCache>
                <c:formatCode>General</c:formatCode>
                <c:ptCount val="31"/>
                <c:pt idx="0">
                  <c:v>166138</c:v>
                </c:pt>
                <c:pt idx="1">
                  <c:v>166345</c:v>
                </c:pt>
                <c:pt idx="2">
                  <c:v>166602</c:v>
                </c:pt>
                <c:pt idx="3">
                  <c:v>166802</c:v>
                </c:pt>
                <c:pt idx="4">
                  <c:v>166827</c:v>
                </c:pt>
                <c:pt idx="5">
                  <c:v>166850</c:v>
                </c:pt>
                <c:pt idx="6">
                  <c:v>166842</c:v>
                </c:pt>
                <c:pt idx="7">
                  <c:v>166861</c:v>
                </c:pt>
                <c:pt idx="8">
                  <c:v>166898</c:v>
                </c:pt>
                <c:pt idx="9">
                  <c:v>166942</c:v>
                </c:pt>
                <c:pt idx="10">
                  <c:v>166960</c:v>
                </c:pt>
                <c:pt idx="11">
                  <c:v>166971</c:v>
                </c:pt>
                <c:pt idx="12">
                  <c:v>166991</c:v>
                </c:pt>
                <c:pt idx="13">
                  <c:v>166984</c:v>
                </c:pt>
                <c:pt idx="14">
                  <c:v>167002</c:v>
                </c:pt>
                <c:pt idx="15">
                  <c:v>167030</c:v>
                </c:pt>
                <c:pt idx="16">
                  <c:v>167039</c:v>
                </c:pt>
                <c:pt idx="17">
                  <c:v>167053</c:v>
                </c:pt>
                <c:pt idx="18">
                  <c:v>167066</c:v>
                </c:pt>
                <c:pt idx="19">
                  <c:v>167081</c:v>
                </c:pt>
                <c:pt idx="20">
                  <c:v>167080</c:v>
                </c:pt>
                <c:pt idx="21">
                  <c:v>167094</c:v>
                </c:pt>
                <c:pt idx="22">
                  <c:v>167104</c:v>
                </c:pt>
                <c:pt idx="23">
                  <c:v>167123</c:v>
                </c:pt>
                <c:pt idx="24">
                  <c:v>167130</c:v>
                </c:pt>
                <c:pt idx="25">
                  <c:v>167140</c:v>
                </c:pt>
                <c:pt idx="26">
                  <c:v>167139</c:v>
                </c:pt>
                <c:pt idx="27">
                  <c:v>167176</c:v>
                </c:pt>
                <c:pt idx="28">
                  <c:v>167206</c:v>
                </c:pt>
                <c:pt idx="29">
                  <c:v>167222</c:v>
                </c:pt>
                <c:pt idx="30">
                  <c:v>167264</c:v>
                </c:pt>
              </c:numCache>
            </c:numRef>
          </c:val>
          <c:smooth val="0"/>
          <c:extLst>
            <c:ext xmlns:c16="http://schemas.microsoft.com/office/drawing/2014/chart" uri="{C3380CC4-5D6E-409C-BE32-E72D297353CC}">
              <c16:uniqueId val="{00000009-0F07-4C42-8EFB-B119242D5CE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Sheet1!$L$2:$L$32</c:f>
              <c:numCache>
                <c:formatCode>General</c:formatCode>
                <c:ptCount val="31"/>
                <c:pt idx="0">
                  <c:v>55560</c:v>
                </c:pt>
                <c:pt idx="1">
                  <c:v>55647</c:v>
                </c:pt>
                <c:pt idx="2">
                  <c:v>55733</c:v>
                </c:pt>
                <c:pt idx="3">
                  <c:v>55794</c:v>
                </c:pt>
                <c:pt idx="4">
                  <c:v>55880</c:v>
                </c:pt>
                <c:pt idx="5">
                  <c:v>55965</c:v>
                </c:pt>
                <c:pt idx="6">
                  <c:v>56065</c:v>
                </c:pt>
                <c:pt idx="7">
                  <c:v>57522</c:v>
                </c:pt>
                <c:pt idx="8">
                  <c:v>58709</c:v>
                </c:pt>
                <c:pt idx="9">
                  <c:v>59481</c:v>
                </c:pt>
                <c:pt idx="10">
                  <c:v>60006</c:v>
                </c:pt>
                <c:pt idx="11">
                  <c:v>60436</c:v>
                </c:pt>
                <c:pt idx="12">
                  <c:v>60829</c:v>
                </c:pt>
                <c:pt idx="13">
                  <c:v>62054</c:v>
                </c:pt>
                <c:pt idx="14">
                  <c:v>62854</c:v>
                </c:pt>
                <c:pt idx="15">
                  <c:v>63296</c:v>
                </c:pt>
                <c:pt idx="16">
                  <c:v>64020</c:v>
                </c:pt>
                <c:pt idx="17">
                  <c:v>64084</c:v>
                </c:pt>
                <c:pt idx="18">
                  <c:v>64131</c:v>
                </c:pt>
                <c:pt idx="19">
                  <c:v>64174</c:v>
                </c:pt>
                <c:pt idx="20">
                  <c:v>64249</c:v>
                </c:pt>
                <c:pt idx="21">
                  <c:v>64324</c:v>
                </c:pt>
                <c:pt idx="22">
                  <c:v>64411</c:v>
                </c:pt>
                <c:pt idx="23">
                  <c:v>64480</c:v>
                </c:pt>
                <c:pt idx="24">
                  <c:v>64537</c:v>
                </c:pt>
                <c:pt idx="25">
                  <c:v>64566</c:v>
                </c:pt>
                <c:pt idx="26">
                  <c:v>64598</c:v>
                </c:pt>
                <c:pt idx="27">
                  <c:v>65011</c:v>
                </c:pt>
                <c:pt idx="28">
                  <c:v>65615</c:v>
                </c:pt>
                <c:pt idx="29">
                  <c:v>66057</c:v>
                </c:pt>
                <c:pt idx="30">
                  <c:v>66315</c:v>
                </c:pt>
              </c:numCache>
            </c:numRef>
          </c:val>
          <c:smooth val="0"/>
          <c:extLst>
            <c:ext xmlns:c16="http://schemas.microsoft.com/office/drawing/2014/chart" uri="{C3380CC4-5D6E-409C-BE32-E72D297353CC}">
              <c16:uniqueId val="{0000000A-0F07-4C42-8EFB-B119242D5CE1}"/>
            </c:ext>
          </c:extLst>
        </c:ser>
        <c:dLbls>
          <c:showLegendKey val="0"/>
          <c:showVal val="0"/>
          <c:showCatName val="0"/>
          <c:showSerName val="0"/>
          <c:showPercent val="0"/>
          <c:showBubbleSize val="0"/>
        </c:dLbls>
        <c:smooth val="0"/>
        <c:axId val="289097024"/>
        <c:axId val="289089480"/>
      </c:lineChart>
      <c:dateAx>
        <c:axId val="28909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89480"/>
        <c:crosses val="autoZero"/>
        <c:auto val="1"/>
        <c:lblOffset val="100"/>
        <c:baseTimeUnit val="days"/>
      </c:dateAx>
      <c:valAx>
        <c:axId val="28908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9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39.370899999999999</c:v>
                </c:pt>
                <c:pt idx="1">
                  <c:v>10.7692</c:v>
                </c:pt>
                <c:pt idx="2">
                  <c:v>3.8052000000000001</c:v>
                </c:pt>
                <c:pt idx="3">
                  <c:v>0</c:v>
                </c:pt>
                <c:pt idx="4">
                  <c:v>9.6809999999999992</c:v>
                </c:pt>
                <c:pt idx="5">
                  <c:v>1.6656</c:v>
                </c:pt>
              </c:numCache>
            </c:numRef>
          </c:val>
          <c:extLst>
            <c:ext xmlns:c16="http://schemas.microsoft.com/office/drawing/2014/chart" uri="{C3380CC4-5D6E-409C-BE32-E72D297353CC}">
              <c16:uniqueId val="{00000000-38FC-4824-8DC6-AA91E25EDE7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83.378900000000002</c:v>
                </c:pt>
                <c:pt idx="1">
                  <c:v>60</c:v>
                </c:pt>
                <c:pt idx="2">
                  <c:v>36.353099999999998</c:v>
                </c:pt>
                <c:pt idx="3">
                  <c:v>0</c:v>
                </c:pt>
                <c:pt idx="4">
                  <c:v>7.8564999999999996</c:v>
                </c:pt>
                <c:pt idx="5">
                  <c:v>4.0385999999999997</c:v>
                </c:pt>
              </c:numCache>
            </c:numRef>
          </c:val>
          <c:extLst>
            <c:ext xmlns:c16="http://schemas.microsoft.com/office/drawing/2014/chart" uri="{C3380CC4-5D6E-409C-BE32-E72D297353CC}">
              <c16:uniqueId val="{00000001-38FC-4824-8DC6-AA91E25EDE7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47.692300000000003</c:v>
                </c:pt>
                <c:pt idx="2">
                  <c:v>19.663699999999999</c:v>
                </c:pt>
                <c:pt idx="3">
                  <c:v>0</c:v>
                </c:pt>
                <c:pt idx="4">
                  <c:v>4.4520999999999997</c:v>
                </c:pt>
                <c:pt idx="5">
                  <c:v>2.7342</c:v>
                </c:pt>
              </c:numCache>
            </c:numRef>
          </c:val>
          <c:extLst>
            <c:ext xmlns:c16="http://schemas.microsoft.com/office/drawing/2014/chart" uri="{C3380CC4-5D6E-409C-BE32-E72D297353CC}">
              <c16:uniqueId val="{00000002-38FC-4824-8DC6-AA91E25EDE7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40.1327</c:v>
                </c:pt>
                <c:pt idx="1">
                  <c:v>33.846200000000003</c:v>
                </c:pt>
                <c:pt idx="2">
                  <c:v>19.017299999999999</c:v>
                </c:pt>
                <c:pt idx="3">
                  <c:v>96.774199999999993</c:v>
                </c:pt>
                <c:pt idx="4">
                  <c:v>15.176500000000001</c:v>
                </c:pt>
                <c:pt idx="5">
                  <c:v>6.7659000000000002</c:v>
                </c:pt>
              </c:numCache>
            </c:numRef>
          </c:val>
          <c:extLst>
            <c:ext xmlns:c16="http://schemas.microsoft.com/office/drawing/2014/chart" uri="{C3380CC4-5D6E-409C-BE32-E72D297353CC}">
              <c16:uniqueId val="{00000003-38FC-4824-8DC6-AA91E25EDE7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18.171500000000002</c:v>
                </c:pt>
                <c:pt idx="1">
                  <c:v>32.307699999999997</c:v>
                </c:pt>
                <c:pt idx="2">
                  <c:v>32.1999</c:v>
                </c:pt>
                <c:pt idx="3">
                  <c:v>84.171000000000006</c:v>
                </c:pt>
                <c:pt idx="4">
                  <c:v>59.444800000000001</c:v>
                </c:pt>
                <c:pt idx="5">
                  <c:v>6.5861999999999998</c:v>
                </c:pt>
              </c:numCache>
            </c:numRef>
          </c:val>
          <c:extLst>
            <c:ext xmlns:c16="http://schemas.microsoft.com/office/drawing/2014/chart" uri="{C3380CC4-5D6E-409C-BE32-E72D297353CC}">
              <c16:uniqueId val="{00000004-38FC-4824-8DC6-AA91E25EDE7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59.193899999999999</c:v>
                </c:pt>
                <c:pt idx="1">
                  <c:v>16.923100000000002</c:v>
                </c:pt>
                <c:pt idx="2">
                  <c:v>4.2668999999999997</c:v>
                </c:pt>
                <c:pt idx="3">
                  <c:v>100</c:v>
                </c:pt>
                <c:pt idx="4">
                  <c:v>4.6006</c:v>
                </c:pt>
                <c:pt idx="5">
                  <c:v>2.9883000000000002</c:v>
                </c:pt>
              </c:numCache>
            </c:numRef>
          </c:val>
          <c:extLst>
            <c:ext xmlns:c16="http://schemas.microsoft.com/office/drawing/2014/chart" uri="{C3380CC4-5D6E-409C-BE32-E72D297353CC}">
              <c16:uniqueId val="{00000005-38FC-4824-8DC6-AA91E25EDE7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34.3476</c:v>
                </c:pt>
                <c:pt idx="1">
                  <c:v>46.153799999999997</c:v>
                </c:pt>
                <c:pt idx="2">
                  <c:v>3.1890999999999998</c:v>
                </c:pt>
                <c:pt idx="3">
                  <c:v>0</c:v>
                </c:pt>
                <c:pt idx="4">
                  <c:v>2.1701999999999999</c:v>
                </c:pt>
                <c:pt idx="5">
                  <c:v>1.7686999999999999</c:v>
                </c:pt>
              </c:numCache>
            </c:numRef>
          </c:val>
          <c:extLst>
            <c:ext xmlns:c16="http://schemas.microsoft.com/office/drawing/2014/chart" uri="{C3380CC4-5D6E-409C-BE32-E72D297353CC}">
              <c16:uniqueId val="{00000006-38FC-4824-8DC6-AA91E25EDE7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11.3324</c:v>
                </c:pt>
                <c:pt idx="1">
                  <c:v>100</c:v>
                </c:pt>
                <c:pt idx="2">
                  <c:v>100</c:v>
                </c:pt>
                <c:pt idx="3">
                  <c:v>55.1267</c:v>
                </c:pt>
                <c:pt idx="4">
                  <c:v>100</c:v>
                </c:pt>
                <c:pt idx="5">
                  <c:v>56.570900000000002</c:v>
                </c:pt>
              </c:numCache>
            </c:numRef>
          </c:val>
          <c:extLst>
            <c:ext xmlns:c16="http://schemas.microsoft.com/office/drawing/2014/chart" uri="{C3380CC4-5D6E-409C-BE32-E72D297353CC}">
              <c16:uniqueId val="{00000007-38FC-4824-8DC6-AA91E25EDE7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33.348799999999997</c:v>
                </c:pt>
                <c:pt idx="1">
                  <c:v>40</c:v>
                </c:pt>
                <c:pt idx="2">
                  <c:v>11.815300000000001</c:v>
                </c:pt>
                <c:pt idx="3">
                  <c:v>0</c:v>
                </c:pt>
                <c:pt idx="4">
                  <c:v>9.5591000000000008</c:v>
                </c:pt>
                <c:pt idx="5">
                  <c:v>2.1781000000000001</c:v>
                </c:pt>
              </c:numCache>
            </c:numRef>
          </c:val>
          <c:extLst>
            <c:ext xmlns:c16="http://schemas.microsoft.com/office/drawing/2014/chart" uri="{C3380CC4-5D6E-409C-BE32-E72D297353CC}">
              <c16:uniqueId val="{00000008-38FC-4824-8DC6-AA91E25EDE75}"/>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12.69</c:v>
                </c:pt>
                <c:pt idx="1">
                  <c:v>96.923100000000005</c:v>
                </c:pt>
                <c:pt idx="2">
                  <c:v>13.772</c:v>
                </c:pt>
                <c:pt idx="3">
                  <c:v>0</c:v>
                </c:pt>
                <c:pt idx="4">
                  <c:v>12.1052</c:v>
                </c:pt>
                <c:pt idx="5">
                  <c:v>3.9579</c:v>
                </c:pt>
              </c:numCache>
            </c:numRef>
          </c:val>
          <c:extLst>
            <c:ext xmlns:c16="http://schemas.microsoft.com/office/drawing/2014/chart" uri="{C3380CC4-5D6E-409C-BE32-E72D297353CC}">
              <c16:uniqueId val="{00000009-38FC-4824-8DC6-AA91E25EDE7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5.0312000000000001</c:v>
                </c:pt>
                <c:pt idx="1">
                  <c:v>72.307699999999997</c:v>
                </c:pt>
                <c:pt idx="2">
                  <c:v>27.632899999999999</c:v>
                </c:pt>
                <c:pt idx="3">
                  <c:v>0</c:v>
                </c:pt>
                <c:pt idx="4">
                  <c:v>89.069900000000004</c:v>
                </c:pt>
                <c:pt idx="5">
                  <c:v>100</c:v>
                </c:pt>
              </c:numCache>
            </c:numRef>
          </c:val>
          <c:extLst>
            <c:ext xmlns:c16="http://schemas.microsoft.com/office/drawing/2014/chart" uri="{C3380CC4-5D6E-409C-BE32-E72D297353CC}">
              <c16:uniqueId val="{0000000A-38FC-4824-8DC6-AA91E25EDE75}"/>
            </c:ext>
          </c:extLst>
        </c:ser>
        <c:dLbls>
          <c:showLegendKey val="0"/>
          <c:showVal val="0"/>
          <c:showCatName val="0"/>
          <c:showSerName val="0"/>
          <c:showPercent val="0"/>
          <c:showBubbleSize val="0"/>
        </c:dLbls>
        <c:axId val="289093416"/>
        <c:axId val="289094072"/>
      </c:radarChart>
      <c:catAx>
        <c:axId val="28909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94072"/>
        <c:crosses val="autoZero"/>
        <c:auto val="1"/>
        <c:lblAlgn val="ctr"/>
        <c:lblOffset val="100"/>
        <c:noMultiLvlLbl val="0"/>
      </c:catAx>
      <c:valAx>
        <c:axId val="28909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9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Sheet1!$B$2:$B$32</c:f>
              <c:numCache>
                <c:formatCode>General</c:formatCode>
                <c:ptCount val="31"/>
                <c:pt idx="0">
                  <c:v>0</c:v>
                </c:pt>
                <c:pt idx="1">
                  <c:v>0</c:v>
                </c:pt>
                <c:pt idx="2">
                  <c:v>0</c:v>
                </c:pt>
                <c:pt idx="3">
                  <c:v>5.8752816849688999E-2</c:v>
                </c:pt>
                <c:pt idx="4">
                  <c:v>0</c:v>
                </c:pt>
                <c:pt idx="5">
                  <c:v>0</c:v>
                </c:pt>
                <c:pt idx="6">
                  <c:v>2.0094715669434E-2</c:v>
                </c:pt>
                <c:pt idx="7">
                  <c:v>1.5843022694163999E-2</c:v>
                </c:pt>
                <c:pt idx="8">
                  <c:v>0</c:v>
                </c:pt>
                <c:pt idx="9">
                  <c:v>0</c:v>
                </c:pt>
                <c:pt idx="10">
                  <c:v>0</c:v>
                </c:pt>
                <c:pt idx="11">
                  <c:v>0</c:v>
                </c:pt>
                <c:pt idx="12">
                  <c:v>0</c:v>
                </c:pt>
                <c:pt idx="13">
                  <c:v>0</c:v>
                </c:pt>
                <c:pt idx="14">
                  <c:v>0.14149240708890001</c:v>
                </c:pt>
                <c:pt idx="15">
                  <c:v>0</c:v>
                </c:pt>
                <c:pt idx="16">
                  <c:v>0</c:v>
                </c:pt>
                <c:pt idx="17">
                  <c:v>2.0251816877286E-2</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2D5-4434-9E6D-F79AD396233F}"/>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Sheet1!$C$2:$C$32</c:f>
              <c:numCache>
                <c:formatCode>General</c:formatCode>
                <c:ptCount val="31"/>
                <c:pt idx="0">
                  <c:v>9.3349619082203003E-2</c:v>
                </c:pt>
                <c:pt idx="1">
                  <c:v>1.0085007444569E-2</c:v>
                </c:pt>
                <c:pt idx="2">
                  <c:v>2.9882815364534E-2</c:v>
                </c:pt>
                <c:pt idx="3">
                  <c:v>7.2028943538838999E-2</c:v>
                </c:pt>
                <c:pt idx="4">
                  <c:v>0</c:v>
                </c:pt>
                <c:pt idx="5">
                  <c:v>0</c:v>
                </c:pt>
                <c:pt idx="6">
                  <c:v>1.7489272940706999E-2</c:v>
                </c:pt>
                <c:pt idx="7">
                  <c:v>6.4992663152181E-3</c:v>
                </c:pt>
                <c:pt idx="8">
                  <c:v>2.9557155119244002E-2</c:v>
                </c:pt>
                <c:pt idx="9">
                  <c:v>9.6506377653697004E-2</c:v>
                </c:pt>
                <c:pt idx="10">
                  <c:v>0.14667851799830001</c:v>
                </c:pt>
                <c:pt idx="11">
                  <c:v>0</c:v>
                </c:pt>
                <c:pt idx="12">
                  <c:v>0</c:v>
                </c:pt>
                <c:pt idx="13">
                  <c:v>0</c:v>
                </c:pt>
                <c:pt idx="14">
                  <c:v>1.4616637570423001E-2</c:v>
                </c:pt>
                <c:pt idx="15">
                  <c:v>3.9119271462171999E-2</c:v>
                </c:pt>
                <c:pt idx="16">
                  <c:v>1.4608977033775001E-2</c:v>
                </c:pt>
                <c:pt idx="17">
                  <c:v>0</c:v>
                </c:pt>
                <c:pt idx="18">
                  <c:v>0</c:v>
                </c:pt>
                <c:pt idx="19">
                  <c:v>0</c:v>
                </c:pt>
                <c:pt idx="20">
                  <c:v>0.13300165020565999</c:v>
                </c:pt>
                <c:pt idx="21">
                  <c:v>1.3587823850735E-2</c:v>
                </c:pt>
                <c:pt idx="22">
                  <c:v>1.1031218347925E-2</c:v>
                </c:pt>
                <c:pt idx="23">
                  <c:v>5.7968372601741001E-2</c:v>
                </c:pt>
                <c:pt idx="24">
                  <c:v>7.4449782391578997E-2</c:v>
                </c:pt>
                <c:pt idx="25">
                  <c:v>0</c:v>
                </c:pt>
                <c:pt idx="26">
                  <c:v>0</c:v>
                </c:pt>
                <c:pt idx="27">
                  <c:v>1.3023738723764999E-2</c:v>
                </c:pt>
                <c:pt idx="28">
                  <c:v>1.5297286370664E-2</c:v>
                </c:pt>
                <c:pt idx="29">
                  <c:v>2.5078763703428E-2</c:v>
                </c:pt>
                <c:pt idx="30">
                  <c:v>1.4287690381199E-2</c:v>
                </c:pt>
              </c:numCache>
            </c:numRef>
          </c:val>
          <c:smooth val="0"/>
          <c:extLst>
            <c:ext xmlns:c16="http://schemas.microsoft.com/office/drawing/2014/chart" uri="{C3380CC4-5D6E-409C-BE32-E72D297353CC}">
              <c16:uniqueId val="{00000001-82D5-4434-9E6D-F79AD396233F}"/>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Sheet1!$D$2:$D$32</c:f>
              <c:numCache>
                <c:formatCode>General</c:formatCode>
                <c:ptCount val="31"/>
                <c:pt idx="0">
                  <c:v>7.0928963499040003E-3</c:v>
                </c:pt>
                <c:pt idx="1">
                  <c:v>0</c:v>
                </c:pt>
                <c:pt idx="2">
                  <c:v>0</c:v>
                </c:pt>
                <c:pt idx="3">
                  <c:v>5.7546872117893002E-3</c:v>
                </c:pt>
                <c:pt idx="4">
                  <c:v>0</c:v>
                </c:pt>
                <c:pt idx="5">
                  <c:v>0</c:v>
                </c:pt>
                <c:pt idx="6">
                  <c:v>6.4752481734087E-3</c:v>
                </c:pt>
                <c:pt idx="7">
                  <c:v>4.7985046945371E-3</c:v>
                </c:pt>
                <c:pt idx="8">
                  <c:v>3.5412005355209002E-3</c:v>
                </c:pt>
                <c:pt idx="9">
                  <c:v>1.3782243596968001E-2</c:v>
                </c:pt>
                <c:pt idx="10">
                  <c:v>8.7937622912814001E-3</c:v>
                </c:pt>
                <c:pt idx="11">
                  <c:v>0</c:v>
                </c:pt>
                <c:pt idx="12">
                  <c:v>0</c:v>
                </c:pt>
                <c:pt idx="13">
                  <c:v>0.1511683578595</c:v>
                </c:pt>
                <c:pt idx="14">
                  <c:v>0</c:v>
                </c:pt>
                <c:pt idx="15">
                  <c:v>9.0154792354874003E-3</c:v>
                </c:pt>
                <c:pt idx="16">
                  <c:v>0</c:v>
                </c:pt>
                <c:pt idx="17">
                  <c:v>0</c:v>
                </c:pt>
                <c:pt idx="18">
                  <c:v>1.6578085444060999E-2</c:v>
                </c:pt>
                <c:pt idx="19">
                  <c:v>0</c:v>
                </c:pt>
                <c:pt idx="20">
                  <c:v>6.7581949765858004E-2</c:v>
                </c:pt>
                <c:pt idx="21">
                  <c:v>5.5102448752822998E-3</c:v>
                </c:pt>
                <c:pt idx="22">
                  <c:v>4.8630999374635999E-3</c:v>
                </c:pt>
                <c:pt idx="23">
                  <c:v>0</c:v>
                </c:pt>
                <c:pt idx="24">
                  <c:v>6.5326262904785003E-3</c:v>
                </c:pt>
                <c:pt idx="25">
                  <c:v>7.3671315048164003E-3</c:v>
                </c:pt>
                <c:pt idx="26">
                  <c:v>0</c:v>
                </c:pt>
                <c:pt idx="27">
                  <c:v>0</c:v>
                </c:pt>
                <c:pt idx="28">
                  <c:v>9.7919179482820005E-3</c:v>
                </c:pt>
                <c:pt idx="29">
                  <c:v>3.8702362893084999E-3</c:v>
                </c:pt>
                <c:pt idx="30">
                  <c:v>0</c:v>
                </c:pt>
              </c:numCache>
            </c:numRef>
          </c:val>
          <c:smooth val="0"/>
          <c:extLst>
            <c:ext xmlns:c16="http://schemas.microsoft.com/office/drawing/2014/chart" uri="{C3380CC4-5D6E-409C-BE32-E72D297353CC}">
              <c16:uniqueId val="{00000002-82D5-4434-9E6D-F79AD396233F}"/>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Sheet1!$E$2:$E$32</c:f>
              <c:numCache>
                <c:formatCode>General</c:formatCode>
                <c:ptCount val="31"/>
                <c:pt idx="0">
                  <c:v>0</c:v>
                </c:pt>
                <c:pt idx="1">
                  <c:v>0</c:v>
                </c:pt>
                <c:pt idx="2">
                  <c:v>0.13179262841174</c:v>
                </c:pt>
                <c:pt idx="3">
                  <c:v>3.8035604383842E-2</c:v>
                </c:pt>
                <c:pt idx="4">
                  <c:v>0</c:v>
                </c:pt>
                <c:pt idx="5">
                  <c:v>0</c:v>
                </c:pt>
                <c:pt idx="6">
                  <c:v>5.1726441564390997E-2</c:v>
                </c:pt>
                <c:pt idx="7">
                  <c:v>0</c:v>
                </c:pt>
                <c:pt idx="8">
                  <c:v>8.0484739368671995E-2</c:v>
                </c:pt>
                <c:pt idx="9">
                  <c:v>0</c:v>
                </c:pt>
                <c:pt idx="10">
                  <c:v>3.6777105965704E-2</c:v>
                </c:pt>
                <c:pt idx="11">
                  <c:v>0</c:v>
                </c:pt>
                <c:pt idx="12">
                  <c:v>0</c:v>
                </c:pt>
                <c:pt idx="13">
                  <c:v>0.17467747459756</c:v>
                </c:pt>
                <c:pt idx="14">
                  <c:v>3.9171317468316001E-2</c:v>
                </c:pt>
                <c:pt idx="15">
                  <c:v>0</c:v>
                </c:pt>
                <c:pt idx="16">
                  <c:v>0</c:v>
                </c:pt>
                <c:pt idx="17">
                  <c:v>0.14965457030064</c:v>
                </c:pt>
                <c:pt idx="18">
                  <c:v>0</c:v>
                </c:pt>
                <c:pt idx="19">
                  <c:v>0</c:v>
                </c:pt>
                <c:pt idx="20">
                  <c:v>0</c:v>
                </c:pt>
                <c:pt idx="21">
                  <c:v>0</c:v>
                </c:pt>
                <c:pt idx="22">
                  <c:v>0</c:v>
                </c:pt>
                <c:pt idx="23">
                  <c:v>0</c:v>
                </c:pt>
                <c:pt idx="24">
                  <c:v>0.13082061869195999</c:v>
                </c:pt>
                <c:pt idx="25">
                  <c:v>4.3802470724245E-2</c:v>
                </c:pt>
                <c:pt idx="26">
                  <c:v>0.11275940812662</c:v>
                </c:pt>
                <c:pt idx="27">
                  <c:v>0.13058789776185001</c:v>
                </c:pt>
                <c:pt idx="28">
                  <c:v>0.10175345025523</c:v>
                </c:pt>
                <c:pt idx="29">
                  <c:v>0</c:v>
                </c:pt>
                <c:pt idx="30">
                  <c:v>1.6637362221844001E-2</c:v>
                </c:pt>
              </c:numCache>
            </c:numRef>
          </c:val>
          <c:smooth val="0"/>
          <c:extLst>
            <c:ext xmlns:c16="http://schemas.microsoft.com/office/drawing/2014/chart" uri="{C3380CC4-5D6E-409C-BE32-E72D297353CC}">
              <c16:uniqueId val="{00000003-82D5-4434-9E6D-F79AD396233F}"/>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Sheet1!$F$2:$F$32</c:f>
              <c:numCache>
                <c:formatCode>General</c:formatCode>
                <c:ptCount val="31"/>
                <c:pt idx="0">
                  <c:v>6.8494598651248004E-2</c:v>
                </c:pt>
                <c:pt idx="1">
                  <c:v>0.75486371455501</c:v>
                </c:pt>
                <c:pt idx="2">
                  <c:v>0</c:v>
                </c:pt>
                <c:pt idx="3">
                  <c:v>2.7868091035764E-2</c:v>
                </c:pt>
                <c:pt idx="4">
                  <c:v>0</c:v>
                </c:pt>
                <c:pt idx="5">
                  <c:v>0</c:v>
                </c:pt>
                <c:pt idx="6">
                  <c:v>0.20622556606598</c:v>
                </c:pt>
                <c:pt idx="7">
                  <c:v>2.0655582908981E-2</c:v>
                </c:pt>
                <c:pt idx="8">
                  <c:v>1.4330559359527999</c:v>
                </c:pt>
                <c:pt idx="9">
                  <c:v>0.69936991424769002</c:v>
                </c:pt>
                <c:pt idx="10">
                  <c:v>0</c:v>
                </c:pt>
                <c:pt idx="11">
                  <c:v>0</c:v>
                </c:pt>
                <c:pt idx="12">
                  <c:v>0</c:v>
                </c:pt>
                <c:pt idx="13">
                  <c:v>8.9116818697716996E-2</c:v>
                </c:pt>
                <c:pt idx="14">
                  <c:v>1.1763470223716E-2</c:v>
                </c:pt>
                <c:pt idx="15">
                  <c:v>0</c:v>
                </c:pt>
                <c:pt idx="16">
                  <c:v>1.1067137275309999</c:v>
                </c:pt>
                <c:pt idx="17">
                  <c:v>1.7200078868654E-2</c:v>
                </c:pt>
                <c:pt idx="18">
                  <c:v>0</c:v>
                </c:pt>
                <c:pt idx="19">
                  <c:v>0</c:v>
                </c:pt>
                <c:pt idx="20">
                  <c:v>9.6376656735681007E-3</c:v>
                </c:pt>
                <c:pt idx="21">
                  <c:v>0</c:v>
                </c:pt>
                <c:pt idx="22">
                  <c:v>1.2476867552608</c:v>
                </c:pt>
                <c:pt idx="23">
                  <c:v>8.1608738412604995E-3</c:v>
                </c:pt>
                <c:pt idx="24">
                  <c:v>3.0121490009706001E-2</c:v>
                </c:pt>
                <c:pt idx="25">
                  <c:v>0</c:v>
                </c:pt>
                <c:pt idx="26">
                  <c:v>0</c:v>
                </c:pt>
                <c:pt idx="27">
                  <c:v>0.94840017555225997</c:v>
                </c:pt>
                <c:pt idx="28">
                  <c:v>0</c:v>
                </c:pt>
                <c:pt idx="29">
                  <c:v>0</c:v>
                </c:pt>
                <c:pt idx="30">
                  <c:v>8.7689262658571E-3</c:v>
                </c:pt>
              </c:numCache>
            </c:numRef>
          </c:val>
          <c:smooth val="0"/>
          <c:extLst>
            <c:ext xmlns:c16="http://schemas.microsoft.com/office/drawing/2014/chart" uri="{C3380CC4-5D6E-409C-BE32-E72D297353CC}">
              <c16:uniqueId val="{00000004-82D5-4434-9E6D-F79AD396233F}"/>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Sheet1!$G$2:$G$32</c:f>
              <c:numCache>
                <c:formatCode>General</c:formatCode>
                <c:ptCount val="31"/>
                <c:pt idx="0">
                  <c:v>0</c:v>
                </c:pt>
                <c:pt idx="1">
                  <c:v>1.2761399216527001E-2</c:v>
                </c:pt>
                <c:pt idx="2">
                  <c:v>0</c:v>
                </c:pt>
                <c:pt idx="3">
                  <c:v>1.0053088037985001E-2</c:v>
                </c:pt>
                <c:pt idx="4">
                  <c:v>0</c:v>
                </c:pt>
                <c:pt idx="5">
                  <c:v>0</c:v>
                </c:pt>
                <c:pt idx="6">
                  <c:v>1.9974458466657002E-2</c:v>
                </c:pt>
                <c:pt idx="7">
                  <c:v>0</c:v>
                </c:pt>
                <c:pt idx="8">
                  <c:v>0.19778379074860999</c:v>
                </c:pt>
                <c:pt idx="9">
                  <c:v>8.2457331551910994E-3</c:v>
                </c:pt>
                <c:pt idx="10">
                  <c:v>0</c:v>
                </c:pt>
                <c:pt idx="11">
                  <c:v>0</c:v>
                </c:pt>
                <c:pt idx="12">
                  <c:v>0</c:v>
                </c:pt>
                <c:pt idx="13">
                  <c:v>1.8411061056485999E-2</c:v>
                </c:pt>
                <c:pt idx="14">
                  <c:v>8.7524986452933995E-3</c:v>
                </c:pt>
                <c:pt idx="15">
                  <c:v>0</c:v>
                </c:pt>
                <c:pt idx="16">
                  <c:v>0</c:v>
                </c:pt>
                <c:pt idx="17">
                  <c:v>0</c:v>
                </c:pt>
                <c:pt idx="18">
                  <c:v>0</c:v>
                </c:pt>
                <c:pt idx="19">
                  <c:v>0</c:v>
                </c:pt>
                <c:pt idx="20">
                  <c:v>1.2973200706975E-2</c:v>
                </c:pt>
                <c:pt idx="21">
                  <c:v>0</c:v>
                </c:pt>
                <c:pt idx="22">
                  <c:v>0</c:v>
                </c:pt>
                <c:pt idx="23">
                  <c:v>0</c:v>
                </c:pt>
                <c:pt idx="24">
                  <c:v>8.3401765551221994E-3</c:v>
                </c:pt>
                <c:pt idx="25">
                  <c:v>0</c:v>
                </c:pt>
                <c:pt idx="26">
                  <c:v>0</c:v>
                </c:pt>
                <c:pt idx="27">
                  <c:v>0</c:v>
                </c:pt>
                <c:pt idx="28">
                  <c:v>3.8466124807189001E-3</c:v>
                </c:pt>
                <c:pt idx="29">
                  <c:v>0</c:v>
                </c:pt>
                <c:pt idx="30">
                  <c:v>0</c:v>
                </c:pt>
              </c:numCache>
            </c:numRef>
          </c:val>
          <c:smooth val="0"/>
          <c:extLst>
            <c:ext xmlns:c16="http://schemas.microsoft.com/office/drawing/2014/chart" uri="{C3380CC4-5D6E-409C-BE32-E72D297353CC}">
              <c16:uniqueId val="{00000005-82D5-4434-9E6D-F79AD396233F}"/>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Sheet1!$H$2:$H$32</c:f>
              <c:numCache>
                <c:formatCode>General</c:formatCode>
                <c:ptCount val="31"/>
                <c:pt idx="0">
                  <c:v>4.2848889696615001E-3</c:v>
                </c:pt>
                <c:pt idx="1">
                  <c:v>9.9726306691635003E-3</c:v>
                </c:pt>
                <c:pt idx="2">
                  <c:v>1.2852786838745999E-2</c:v>
                </c:pt>
                <c:pt idx="3">
                  <c:v>1.1411553810461999E-2</c:v>
                </c:pt>
                <c:pt idx="4">
                  <c:v>0</c:v>
                </c:pt>
                <c:pt idx="5">
                  <c:v>0</c:v>
                </c:pt>
                <c:pt idx="6">
                  <c:v>2.0603482653196999E-2</c:v>
                </c:pt>
                <c:pt idx="7">
                  <c:v>1.3291038295912E-2</c:v>
                </c:pt>
                <c:pt idx="8">
                  <c:v>6.2018937925687996E-3</c:v>
                </c:pt>
                <c:pt idx="9">
                  <c:v>2.7020562204878001E-2</c:v>
                </c:pt>
                <c:pt idx="10">
                  <c:v>7.3084844860806996E-3</c:v>
                </c:pt>
                <c:pt idx="11">
                  <c:v>0</c:v>
                </c:pt>
                <c:pt idx="12">
                  <c:v>0</c:v>
                </c:pt>
                <c:pt idx="13">
                  <c:v>1.7714085798174999E-2</c:v>
                </c:pt>
                <c:pt idx="14">
                  <c:v>4.2060150442517E-3</c:v>
                </c:pt>
                <c:pt idx="15">
                  <c:v>1.9476869004776E-2</c:v>
                </c:pt>
                <c:pt idx="16">
                  <c:v>8.0778304496585008E-3</c:v>
                </c:pt>
                <c:pt idx="17">
                  <c:v>1.2171696159054999E-2</c:v>
                </c:pt>
                <c:pt idx="18">
                  <c:v>0</c:v>
                </c:pt>
                <c:pt idx="19">
                  <c:v>0</c:v>
                </c:pt>
                <c:pt idx="20">
                  <c:v>8.4090516802612994E-3</c:v>
                </c:pt>
                <c:pt idx="21">
                  <c:v>8.8512807803289E-3</c:v>
                </c:pt>
                <c:pt idx="22">
                  <c:v>1.217010711907E-2</c:v>
                </c:pt>
                <c:pt idx="23">
                  <c:v>5.9741518363879004E-3</c:v>
                </c:pt>
                <c:pt idx="24">
                  <c:v>1.4970865810155999E-2</c:v>
                </c:pt>
                <c:pt idx="25">
                  <c:v>0</c:v>
                </c:pt>
                <c:pt idx="26">
                  <c:v>0</c:v>
                </c:pt>
                <c:pt idx="27">
                  <c:v>3.9356499128851002E-2</c:v>
                </c:pt>
                <c:pt idx="28">
                  <c:v>0</c:v>
                </c:pt>
                <c:pt idx="29">
                  <c:v>0</c:v>
                </c:pt>
                <c:pt idx="30">
                  <c:v>0</c:v>
                </c:pt>
              </c:numCache>
            </c:numRef>
          </c:val>
          <c:smooth val="0"/>
          <c:extLst>
            <c:ext xmlns:c16="http://schemas.microsoft.com/office/drawing/2014/chart" uri="{C3380CC4-5D6E-409C-BE32-E72D297353CC}">
              <c16:uniqueId val="{00000006-82D5-4434-9E6D-F79AD396233F}"/>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Sheet1!$I$2:$I$32</c:f>
              <c:numCache>
                <c:formatCode>General</c:formatCode>
                <c:ptCount val="31"/>
                <c:pt idx="0">
                  <c:v>0.21845236329109999</c:v>
                </c:pt>
                <c:pt idx="1">
                  <c:v>2.6522593320236001</c:v>
                </c:pt>
                <c:pt idx="2">
                  <c:v>0.22240551447845</c:v>
                </c:pt>
                <c:pt idx="3">
                  <c:v>0.36244945203430001</c:v>
                </c:pt>
                <c:pt idx="4">
                  <c:v>0</c:v>
                </c:pt>
                <c:pt idx="5">
                  <c:v>0</c:v>
                </c:pt>
                <c:pt idx="6">
                  <c:v>0.27708832067833</c:v>
                </c:pt>
                <c:pt idx="7">
                  <c:v>0.24337013534827001</c:v>
                </c:pt>
                <c:pt idx="8">
                  <c:v>2.3011571700601001</c:v>
                </c:pt>
                <c:pt idx="9">
                  <c:v>0.13420762795311</c:v>
                </c:pt>
                <c:pt idx="10">
                  <c:v>0.64201037651083004</c:v>
                </c:pt>
                <c:pt idx="11">
                  <c:v>1.8053448560973</c:v>
                </c:pt>
                <c:pt idx="12">
                  <c:v>0</c:v>
                </c:pt>
                <c:pt idx="13">
                  <c:v>1.5382841708252999</c:v>
                </c:pt>
                <c:pt idx="14">
                  <c:v>0.31344174839619998</c:v>
                </c:pt>
                <c:pt idx="15">
                  <c:v>0.14775780119859</c:v>
                </c:pt>
                <c:pt idx="16">
                  <c:v>5.7488570724629998E-2</c:v>
                </c:pt>
                <c:pt idx="17">
                  <c:v>0.26621600748676</c:v>
                </c:pt>
                <c:pt idx="18">
                  <c:v>2.4813052345342999E-2</c:v>
                </c:pt>
                <c:pt idx="19">
                  <c:v>0</c:v>
                </c:pt>
                <c:pt idx="20">
                  <c:v>3.2558707419314999E-2</c:v>
                </c:pt>
                <c:pt idx="21">
                  <c:v>0.74706799539014002</c:v>
                </c:pt>
                <c:pt idx="22">
                  <c:v>0.14262290639059</c:v>
                </c:pt>
                <c:pt idx="23">
                  <c:v>0.36160487557136001</c:v>
                </c:pt>
                <c:pt idx="24">
                  <c:v>0.48286130003722</c:v>
                </c:pt>
                <c:pt idx="25">
                  <c:v>0</c:v>
                </c:pt>
                <c:pt idx="26">
                  <c:v>0</c:v>
                </c:pt>
                <c:pt idx="27">
                  <c:v>1.1025391811445</c:v>
                </c:pt>
                <c:pt idx="28">
                  <c:v>1.2251533687227001</c:v>
                </c:pt>
                <c:pt idx="29">
                  <c:v>0.56429238406813997</c:v>
                </c:pt>
                <c:pt idx="30">
                  <c:v>0.42585271058098001</c:v>
                </c:pt>
              </c:numCache>
            </c:numRef>
          </c:val>
          <c:smooth val="0"/>
          <c:extLst>
            <c:ext xmlns:c16="http://schemas.microsoft.com/office/drawing/2014/chart" uri="{C3380CC4-5D6E-409C-BE32-E72D297353CC}">
              <c16:uniqueId val="{00000007-82D5-4434-9E6D-F79AD396233F}"/>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Sheet1!$J$2:$J$32</c:f>
              <c:numCache>
                <c:formatCode>General</c:formatCode>
                <c:ptCount val="31"/>
                <c:pt idx="0">
                  <c:v>0</c:v>
                </c:pt>
                <c:pt idx="1">
                  <c:v>0.21884387385637999</c:v>
                </c:pt>
                <c:pt idx="2">
                  <c:v>0.14412315563474001</c:v>
                </c:pt>
                <c:pt idx="3">
                  <c:v>2.7518703583596999E-2</c:v>
                </c:pt>
                <c:pt idx="4">
                  <c:v>0</c:v>
                </c:pt>
                <c:pt idx="5">
                  <c:v>0</c:v>
                </c:pt>
                <c:pt idx="6">
                  <c:v>0</c:v>
                </c:pt>
                <c:pt idx="7">
                  <c:v>1.6206826497933001E-2</c:v>
                </c:pt>
                <c:pt idx="8">
                  <c:v>2.4080600394420001E-2</c:v>
                </c:pt>
                <c:pt idx="9">
                  <c:v>7.8743032953389001E-3</c:v>
                </c:pt>
                <c:pt idx="10">
                  <c:v>2.1453644152513E-2</c:v>
                </c:pt>
                <c:pt idx="11">
                  <c:v>0</c:v>
                </c:pt>
                <c:pt idx="12">
                  <c:v>0</c:v>
                </c:pt>
                <c:pt idx="13">
                  <c:v>2.8976380827219001E-2</c:v>
                </c:pt>
                <c:pt idx="14">
                  <c:v>0</c:v>
                </c:pt>
                <c:pt idx="15">
                  <c:v>1.0036152960095E-2</c:v>
                </c:pt>
                <c:pt idx="16">
                  <c:v>1.6535032602522998E-2</c:v>
                </c:pt>
                <c:pt idx="17">
                  <c:v>1.0832679571619E-2</c:v>
                </c:pt>
                <c:pt idx="18">
                  <c:v>0</c:v>
                </c:pt>
                <c:pt idx="19">
                  <c:v>0</c:v>
                </c:pt>
                <c:pt idx="20">
                  <c:v>6.8408187091830996E-2</c:v>
                </c:pt>
                <c:pt idx="21">
                  <c:v>0</c:v>
                </c:pt>
                <c:pt idx="22">
                  <c:v>8.1605485347484005E-2</c:v>
                </c:pt>
                <c:pt idx="23">
                  <c:v>1.2756060837299001E-2</c:v>
                </c:pt>
                <c:pt idx="24">
                  <c:v>0.27091818498476</c:v>
                </c:pt>
                <c:pt idx="25">
                  <c:v>0</c:v>
                </c:pt>
                <c:pt idx="26">
                  <c:v>0</c:v>
                </c:pt>
                <c:pt idx="27">
                  <c:v>4.3007425038513E-2</c:v>
                </c:pt>
                <c:pt idx="28">
                  <c:v>9.5563792244316003E-3</c:v>
                </c:pt>
                <c:pt idx="29">
                  <c:v>3.6630369989489001E-2</c:v>
                </c:pt>
                <c:pt idx="30">
                  <c:v>2.82105416424E-2</c:v>
                </c:pt>
              </c:numCache>
            </c:numRef>
          </c:val>
          <c:smooth val="0"/>
          <c:extLst>
            <c:ext xmlns:c16="http://schemas.microsoft.com/office/drawing/2014/chart" uri="{C3380CC4-5D6E-409C-BE32-E72D297353CC}">
              <c16:uniqueId val="{00000008-82D5-4434-9E6D-F79AD396233F}"/>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Sheet1!$K$2:$K$32</c:f>
              <c:numCache>
                <c:formatCode>General</c:formatCode>
                <c:ptCount val="31"/>
                <c:pt idx="0">
                  <c:v>2.4990967120318001E-2</c:v>
                </c:pt>
                <c:pt idx="1">
                  <c:v>6.8274372747997997E-2</c:v>
                </c:pt>
                <c:pt idx="2">
                  <c:v>7.8891672123007003E-2</c:v>
                </c:pt>
                <c:pt idx="3">
                  <c:v>0.19325902908583001</c:v>
                </c:pt>
                <c:pt idx="4">
                  <c:v>0</c:v>
                </c:pt>
                <c:pt idx="5">
                  <c:v>0</c:v>
                </c:pt>
                <c:pt idx="6">
                  <c:v>0.2373446171919</c:v>
                </c:pt>
                <c:pt idx="7">
                  <c:v>2.0227628243163001E-2</c:v>
                </c:pt>
                <c:pt idx="8">
                  <c:v>3.2658393207054E-2</c:v>
                </c:pt>
                <c:pt idx="9">
                  <c:v>1.6974199217190001E-2</c:v>
                </c:pt>
                <c:pt idx="10">
                  <c:v>2.8750950877801999E-2</c:v>
                </c:pt>
                <c:pt idx="11">
                  <c:v>0</c:v>
                </c:pt>
                <c:pt idx="12">
                  <c:v>0</c:v>
                </c:pt>
                <c:pt idx="13">
                  <c:v>1.257582925617E-2</c:v>
                </c:pt>
                <c:pt idx="14">
                  <c:v>2.7945283135619999E-2</c:v>
                </c:pt>
                <c:pt idx="15">
                  <c:v>1.7363605882071E-2</c:v>
                </c:pt>
                <c:pt idx="16">
                  <c:v>2.4146780495787001E-2</c:v>
                </c:pt>
                <c:pt idx="17">
                  <c:v>1.7560033364063001E-2</c:v>
                </c:pt>
                <c:pt idx="18">
                  <c:v>0</c:v>
                </c:pt>
                <c:pt idx="19">
                  <c:v>0</c:v>
                </c:pt>
                <c:pt idx="20">
                  <c:v>0.28489346420875999</c:v>
                </c:pt>
                <c:pt idx="21">
                  <c:v>3.5909436401396003E-2</c:v>
                </c:pt>
                <c:pt idx="22">
                  <c:v>5.6254076924458003E-2</c:v>
                </c:pt>
                <c:pt idx="23">
                  <c:v>5.8044556677218001E-2</c:v>
                </c:pt>
                <c:pt idx="24">
                  <c:v>2.3186099110850001E-2</c:v>
                </c:pt>
                <c:pt idx="25">
                  <c:v>0</c:v>
                </c:pt>
                <c:pt idx="26">
                  <c:v>0</c:v>
                </c:pt>
                <c:pt idx="27">
                  <c:v>7.6574717182050001E-2</c:v>
                </c:pt>
                <c:pt idx="28">
                  <c:v>3.0304661534811001E-2</c:v>
                </c:pt>
                <c:pt idx="29">
                  <c:v>5.1431100266723997E-2</c:v>
                </c:pt>
                <c:pt idx="30">
                  <c:v>8.1557972530987996E-2</c:v>
                </c:pt>
              </c:numCache>
            </c:numRef>
          </c:val>
          <c:smooth val="0"/>
          <c:extLst>
            <c:ext xmlns:c16="http://schemas.microsoft.com/office/drawing/2014/chart" uri="{C3380CC4-5D6E-409C-BE32-E72D297353CC}">
              <c16:uniqueId val="{00000009-82D5-4434-9E6D-F79AD396233F}"/>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Sheet1!$L$2:$L$32</c:f>
              <c:numCache>
                <c:formatCode>General</c:formatCode>
                <c:ptCount val="31"/>
                <c:pt idx="0">
                  <c:v>0.30975921623715003</c:v>
                </c:pt>
                <c:pt idx="1">
                  <c:v>7.1938564465946001E-2</c:v>
                </c:pt>
                <c:pt idx="2">
                  <c:v>0.13736757047944001</c:v>
                </c:pt>
                <c:pt idx="3">
                  <c:v>8.0698671161881994E-2</c:v>
                </c:pt>
                <c:pt idx="4">
                  <c:v>0.96530974085284005</c:v>
                </c:pt>
                <c:pt idx="5">
                  <c:v>0</c:v>
                </c:pt>
                <c:pt idx="6">
                  <c:v>5.2539498348656997</c:v>
                </c:pt>
                <c:pt idx="7">
                  <c:v>9.6842920782491002E-2</c:v>
                </c:pt>
                <c:pt idx="8">
                  <c:v>0.12475264561645</c:v>
                </c:pt>
                <c:pt idx="9">
                  <c:v>7.1072002707504994E-2</c:v>
                </c:pt>
                <c:pt idx="10">
                  <c:v>7.8251845404483003E-2</c:v>
                </c:pt>
                <c:pt idx="11">
                  <c:v>0</c:v>
                </c:pt>
                <c:pt idx="12">
                  <c:v>0</c:v>
                </c:pt>
                <c:pt idx="13">
                  <c:v>9.0737455445060995</c:v>
                </c:pt>
                <c:pt idx="14">
                  <c:v>0</c:v>
                </c:pt>
                <c:pt idx="15">
                  <c:v>0.11018628616726001</c:v>
                </c:pt>
                <c:pt idx="16">
                  <c:v>5.3410411888528998E-2</c:v>
                </c:pt>
                <c:pt idx="17">
                  <c:v>0.16705177043652</c:v>
                </c:pt>
                <c:pt idx="18">
                  <c:v>0</c:v>
                </c:pt>
                <c:pt idx="19">
                  <c:v>0</c:v>
                </c:pt>
                <c:pt idx="20">
                  <c:v>0.11368768591051</c:v>
                </c:pt>
                <c:pt idx="21">
                  <c:v>9.0221821236350003E-2</c:v>
                </c:pt>
                <c:pt idx="22">
                  <c:v>0.14914474808520001</c:v>
                </c:pt>
                <c:pt idx="23">
                  <c:v>3.2585925983396997E-2</c:v>
                </c:pt>
                <c:pt idx="24">
                  <c:v>5.7357227010603001E-2</c:v>
                </c:pt>
                <c:pt idx="25">
                  <c:v>0</c:v>
                </c:pt>
                <c:pt idx="26">
                  <c:v>0</c:v>
                </c:pt>
                <c:pt idx="27">
                  <c:v>1.567804456515</c:v>
                </c:pt>
                <c:pt idx="28">
                  <c:v>5.9712461531394999E-2</c:v>
                </c:pt>
                <c:pt idx="29">
                  <c:v>5.5440792271705001E-2</c:v>
                </c:pt>
                <c:pt idx="30">
                  <c:v>7.9321910978151999E-2</c:v>
                </c:pt>
              </c:numCache>
            </c:numRef>
          </c:val>
          <c:smooth val="0"/>
          <c:extLst>
            <c:ext xmlns:c16="http://schemas.microsoft.com/office/drawing/2014/chart" uri="{C3380CC4-5D6E-409C-BE32-E72D297353CC}">
              <c16:uniqueId val="{0000000A-82D5-4434-9E6D-F79AD396233F}"/>
            </c:ext>
          </c:extLst>
        </c:ser>
        <c:dLbls>
          <c:showLegendKey val="0"/>
          <c:showVal val="0"/>
          <c:showCatName val="0"/>
          <c:showSerName val="0"/>
          <c:showPercent val="0"/>
          <c:showBubbleSize val="0"/>
        </c:dLbls>
        <c:smooth val="0"/>
        <c:axId val="289102928"/>
        <c:axId val="289103584"/>
      </c:lineChart>
      <c:dateAx>
        <c:axId val="28910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03584"/>
        <c:crosses val="autoZero"/>
        <c:auto val="1"/>
        <c:lblOffset val="100"/>
        <c:baseTimeUnit val="days"/>
      </c:dateAx>
      <c:valAx>
        <c:axId val="28910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0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83</c:v>
                </c:pt>
                <c:pt idx="1">
                  <c:v>36</c:v>
                </c:pt>
                <c:pt idx="2">
                  <c:v>51</c:v>
                </c:pt>
                <c:pt idx="3">
                  <c:v>47</c:v>
                </c:pt>
                <c:pt idx="4">
                  <c:v>54</c:v>
                </c:pt>
                <c:pt idx="5">
                  <c:v>54</c:v>
                </c:pt>
                <c:pt idx="6">
                  <c:v>62</c:v>
                </c:pt>
              </c:numCache>
            </c:numRef>
          </c:val>
          <c:extLst>
            <c:ext xmlns:c16="http://schemas.microsoft.com/office/drawing/2014/chart" uri="{C3380CC4-5D6E-409C-BE32-E72D297353CC}">
              <c16:uniqueId val="{00000000-8180-4976-AB5B-3394D483302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292</c:v>
                </c:pt>
                <c:pt idx="1">
                  <c:v>297</c:v>
                </c:pt>
                <c:pt idx="2">
                  <c:v>300</c:v>
                </c:pt>
                <c:pt idx="3">
                  <c:v>277</c:v>
                </c:pt>
                <c:pt idx="4">
                  <c:v>297</c:v>
                </c:pt>
                <c:pt idx="5">
                  <c:v>240</c:v>
                </c:pt>
                <c:pt idx="6">
                  <c:v>227</c:v>
                </c:pt>
              </c:numCache>
            </c:numRef>
          </c:val>
          <c:extLst>
            <c:ext xmlns:c16="http://schemas.microsoft.com/office/drawing/2014/chart" uri="{C3380CC4-5D6E-409C-BE32-E72D297353CC}">
              <c16:uniqueId val="{00000001-8180-4976-AB5B-3394D483302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253</c:v>
                </c:pt>
                <c:pt idx="1">
                  <c:v>284</c:v>
                </c:pt>
                <c:pt idx="2">
                  <c:v>254</c:v>
                </c:pt>
                <c:pt idx="3">
                  <c:v>221</c:v>
                </c:pt>
                <c:pt idx="4">
                  <c:v>187</c:v>
                </c:pt>
                <c:pt idx="5">
                  <c:v>169</c:v>
                </c:pt>
                <c:pt idx="6">
                  <c:v>191</c:v>
                </c:pt>
              </c:numCache>
            </c:numRef>
          </c:val>
          <c:extLst>
            <c:ext xmlns:c16="http://schemas.microsoft.com/office/drawing/2014/chart" uri="{C3380CC4-5D6E-409C-BE32-E72D297353CC}">
              <c16:uniqueId val="{00000002-8180-4976-AB5B-3394D483302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288</c:v>
                </c:pt>
                <c:pt idx="1">
                  <c:v>218</c:v>
                </c:pt>
                <c:pt idx="2">
                  <c:v>197</c:v>
                </c:pt>
                <c:pt idx="3">
                  <c:v>240</c:v>
                </c:pt>
                <c:pt idx="4">
                  <c:v>249</c:v>
                </c:pt>
                <c:pt idx="5">
                  <c:v>186</c:v>
                </c:pt>
                <c:pt idx="6">
                  <c:v>180</c:v>
                </c:pt>
              </c:numCache>
            </c:numRef>
          </c:val>
          <c:extLst>
            <c:ext xmlns:c16="http://schemas.microsoft.com/office/drawing/2014/chart" uri="{C3380CC4-5D6E-409C-BE32-E72D297353CC}">
              <c16:uniqueId val="{00000003-8180-4976-AB5B-3394D483302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109</c:v>
                </c:pt>
                <c:pt idx="1">
                  <c:v>99</c:v>
                </c:pt>
                <c:pt idx="2">
                  <c:v>98</c:v>
                </c:pt>
                <c:pt idx="3">
                  <c:v>101</c:v>
                </c:pt>
                <c:pt idx="4">
                  <c:v>102</c:v>
                </c:pt>
                <c:pt idx="5">
                  <c:v>89</c:v>
                </c:pt>
                <c:pt idx="6">
                  <c:v>87</c:v>
                </c:pt>
              </c:numCache>
            </c:numRef>
          </c:val>
          <c:extLst>
            <c:ext xmlns:c16="http://schemas.microsoft.com/office/drawing/2014/chart" uri="{C3380CC4-5D6E-409C-BE32-E72D297353CC}">
              <c16:uniqueId val="{00000004-8180-4976-AB5B-3394D483302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215</c:v>
                </c:pt>
                <c:pt idx="1">
                  <c:v>121</c:v>
                </c:pt>
                <c:pt idx="2">
                  <c:v>114</c:v>
                </c:pt>
                <c:pt idx="3">
                  <c:v>143</c:v>
                </c:pt>
                <c:pt idx="4">
                  <c:v>169</c:v>
                </c:pt>
                <c:pt idx="5">
                  <c:v>135</c:v>
                </c:pt>
                <c:pt idx="6">
                  <c:v>139</c:v>
                </c:pt>
              </c:numCache>
            </c:numRef>
          </c:val>
          <c:extLst>
            <c:ext xmlns:c16="http://schemas.microsoft.com/office/drawing/2014/chart" uri="{C3380CC4-5D6E-409C-BE32-E72D297353CC}">
              <c16:uniqueId val="{00000005-8180-4976-AB5B-3394D483302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86</c:v>
                </c:pt>
                <c:pt idx="1">
                  <c:v>68</c:v>
                </c:pt>
                <c:pt idx="2">
                  <c:v>51</c:v>
                </c:pt>
                <c:pt idx="3">
                  <c:v>48</c:v>
                </c:pt>
                <c:pt idx="4">
                  <c:v>34</c:v>
                </c:pt>
                <c:pt idx="5">
                  <c:v>32</c:v>
                </c:pt>
                <c:pt idx="6">
                  <c:v>29</c:v>
                </c:pt>
              </c:numCache>
            </c:numRef>
          </c:val>
          <c:extLst>
            <c:ext xmlns:c16="http://schemas.microsoft.com/office/drawing/2014/chart" uri="{C3380CC4-5D6E-409C-BE32-E72D297353CC}">
              <c16:uniqueId val="{00000006-8180-4976-AB5B-3394D483302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408</c:v>
                </c:pt>
                <c:pt idx="1">
                  <c:v>705</c:v>
                </c:pt>
                <c:pt idx="2">
                  <c:v>500</c:v>
                </c:pt>
                <c:pt idx="3">
                  <c:v>442</c:v>
                </c:pt>
                <c:pt idx="4">
                  <c:v>400</c:v>
                </c:pt>
                <c:pt idx="5">
                  <c:v>417</c:v>
                </c:pt>
                <c:pt idx="6">
                  <c:v>427</c:v>
                </c:pt>
              </c:numCache>
            </c:numRef>
          </c:val>
          <c:extLst>
            <c:ext xmlns:c16="http://schemas.microsoft.com/office/drawing/2014/chart" uri="{C3380CC4-5D6E-409C-BE32-E72D297353CC}">
              <c16:uniqueId val="{00000007-8180-4976-AB5B-3394D483302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39</c:v>
                </c:pt>
                <c:pt idx="1">
                  <c:v>40</c:v>
                </c:pt>
                <c:pt idx="2">
                  <c:v>70</c:v>
                </c:pt>
                <c:pt idx="3">
                  <c:v>118</c:v>
                </c:pt>
                <c:pt idx="4">
                  <c:v>32</c:v>
                </c:pt>
                <c:pt idx="5">
                  <c:v>59</c:v>
                </c:pt>
                <c:pt idx="6">
                  <c:v>50</c:v>
                </c:pt>
              </c:numCache>
            </c:numRef>
          </c:val>
          <c:extLst>
            <c:ext xmlns:c16="http://schemas.microsoft.com/office/drawing/2014/chart" uri="{C3380CC4-5D6E-409C-BE32-E72D297353CC}">
              <c16:uniqueId val="{00000008-8180-4976-AB5B-3394D4833023}"/>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5</c:v>
                </c:pt>
                <c:pt idx="1">
                  <c:v>47</c:v>
                </c:pt>
                <c:pt idx="2">
                  <c:v>60</c:v>
                </c:pt>
                <c:pt idx="3">
                  <c:v>74</c:v>
                </c:pt>
                <c:pt idx="4">
                  <c:v>60</c:v>
                </c:pt>
                <c:pt idx="5">
                  <c:v>15</c:v>
                </c:pt>
                <c:pt idx="6">
                  <c:v>14</c:v>
                </c:pt>
              </c:numCache>
            </c:numRef>
          </c:val>
          <c:extLst>
            <c:ext xmlns:c16="http://schemas.microsoft.com/office/drawing/2014/chart" uri="{C3380CC4-5D6E-409C-BE32-E72D297353CC}">
              <c16:uniqueId val="{00000009-8180-4976-AB5B-3394D483302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453</c:v>
                </c:pt>
                <c:pt idx="1">
                  <c:v>600</c:v>
                </c:pt>
                <c:pt idx="2">
                  <c:v>449</c:v>
                </c:pt>
                <c:pt idx="3">
                  <c:v>382</c:v>
                </c:pt>
                <c:pt idx="4">
                  <c:v>177</c:v>
                </c:pt>
                <c:pt idx="5">
                  <c:v>148</c:v>
                </c:pt>
                <c:pt idx="6">
                  <c:v>138</c:v>
                </c:pt>
              </c:numCache>
            </c:numRef>
          </c:val>
          <c:extLst>
            <c:ext xmlns:c16="http://schemas.microsoft.com/office/drawing/2014/chart" uri="{C3380CC4-5D6E-409C-BE32-E72D297353CC}">
              <c16:uniqueId val="{0000000A-8180-4976-AB5B-3394D4833023}"/>
            </c:ext>
          </c:extLst>
        </c:ser>
        <c:dLbls>
          <c:showLegendKey val="0"/>
          <c:showVal val="0"/>
          <c:showCatName val="0"/>
          <c:showSerName val="0"/>
          <c:showPercent val="0"/>
          <c:showBubbleSize val="0"/>
        </c:dLbls>
        <c:gapWidth val="219"/>
        <c:overlap val="-27"/>
        <c:axId val="289100632"/>
        <c:axId val="169442616"/>
      </c:barChart>
      <c:catAx>
        <c:axId val="28910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442616"/>
        <c:crosses val="autoZero"/>
        <c:auto val="1"/>
        <c:lblAlgn val="ctr"/>
        <c:lblOffset val="100"/>
        <c:noMultiLvlLbl val="0"/>
      </c:catAx>
      <c:valAx>
        <c:axId val="16944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0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Sheet1!$B$2:$B$32</c:f>
              <c:numCache>
                <c:formatCode>General</c:formatCode>
                <c:ptCount val="31"/>
                <c:pt idx="0">
                  <c:v>34</c:v>
                </c:pt>
                <c:pt idx="1">
                  <c:v>48</c:v>
                </c:pt>
                <c:pt idx="2">
                  <c:v>53</c:v>
                </c:pt>
                <c:pt idx="3">
                  <c:v>57</c:v>
                </c:pt>
                <c:pt idx="4">
                  <c:v>50</c:v>
                </c:pt>
                <c:pt idx="5">
                  <c:v>33</c:v>
                </c:pt>
                <c:pt idx="6">
                  <c:v>30</c:v>
                </c:pt>
                <c:pt idx="7">
                  <c:v>29</c:v>
                </c:pt>
                <c:pt idx="8">
                  <c:v>26</c:v>
                </c:pt>
                <c:pt idx="9">
                  <c:v>18</c:v>
                </c:pt>
                <c:pt idx="10">
                  <c:v>53</c:v>
                </c:pt>
                <c:pt idx="11">
                  <c:v>48</c:v>
                </c:pt>
                <c:pt idx="12">
                  <c:v>89</c:v>
                </c:pt>
                <c:pt idx="13">
                  <c:v>164</c:v>
                </c:pt>
                <c:pt idx="14">
                  <c:v>117</c:v>
                </c:pt>
                <c:pt idx="15">
                  <c:v>167</c:v>
                </c:pt>
                <c:pt idx="16">
                  <c:v>139</c:v>
                </c:pt>
                <c:pt idx="17">
                  <c:v>117</c:v>
                </c:pt>
                <c:pt idx="18">
                  <c:v>133</c:v>
                </c:pt>
                <c:pt idx="19">
                  <c:v>145</c:v>
                </c:pt>
                <c:pt idx="20">
                  <c:v>139</c:v>
                </c:pt>
                <c:pt idx="21">
                  <c:v>22</c:v>
                </c:pt>
                <c:pt idx="22">
                  <c:v>-3</c:v>
                </c:pt>
                <c:pt idx="23">
                  <c:v>-16</c:v>
                </c:pt>
                <c:pt idx="24">
                  <c:v>-10</c:v>
                </c:pt>
                <c:pt idx="25">
                  <c:v>-15</c:v>
                </c:pt>
                <c:pt idx="26">
                  <c:v>-20</c:v>
                </c:pt>
                <c:pt idx="27">
                  <c:v>-3</c:v>
                </c:pt>
                <c:pt idx="28">
                  <c:v>-22</c:v>
                </c:pt>
                <c:pt idx="29">
                  <c:v>15</c:v>
                </c:pt>
                <c:pt idx="30">
                  <c:v>43</c:v>
                </c:pt>
              </c:numCache>
            </c:numRef>
          </c:val>
          <c:smooth val="0"/>
          <c:extLst>
            <c:ext xmlns:c16="http://schemas.microsoft.com/office/drawing/2014/chart" uri="{C3380CC4-5D6E-409C-BE32-E72D297353CC}">
              <c16:uniqueId val="{00000000-BF35-4BB4-A4AF-DF55B7EDAE6B}"/>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Sheet1!$C$2:$C$32</c:f>
              <c:numCache>
                <c:formatCode>General</c:formatCode>
                <c:ptCount val="31"/>
                <c:pt idx="0">
                  <c:v>222</c:v>
                </c:pt>
                <c:pt idx="1">
                  <c:v>186</c:v>
                </c:pt>
                <c:pt idx="2">
                  <c:v>214</c:v>
                </c:pt>
                <c:pt idx="3">
                  <c:v>387</c:v>
                </c:pt>
                <c:pt idx="4">
                  <c:v>254</c:v>
                </c:pt>
                <c:pt idx="5">
                  <c:v>258</c:v>
                </c:pt>
                <c:pt idx="6">
                  <c:v>328</c:v>
                </c:pt>
                <c:pt idx="7">
                  <c:v>339</c:v>
                </c:pt>
                <c:pt idx="8">
                  <c:v>394</c:v>
                </c:pt>
                <c:pt idx="9">
                  <c:v>395</c:v>
                </c:pt>
                <c:pt idx="10">
                  <c:v>316</c:v>
                </c:pt>
                <c:pt idx="11">
                  <c:v>273</c:v>
                </c:pt>
                <c:pt idx="12">
                  <c:v>214</c:v>
                </c:pt>
                <c:pt idx="13">
                  <c:v>302</c:v>
                </c:pt>
                <c:pt idx="14">
                  <c:v>297</c:v>
                </c:pt>
                <c:pt idx="15">
                  <c:v>301</c:v>
                </c:pt>
                <c:pt idx="16">
                  <c:v>249</c:v>
                </c:pt>
                <c:pt idx="17">
                  <c:v>242</c:v>
                </c:pt>
                <c:pt idx="18">
                  <c:v>193</c:v>
                </c:pt>
                <c:pt idx="19">
                  <c:v>275</c:v>
                </c:pt>
                <c:pt idx="20">
                  <c:v>351</c:v>
                </c:pt>
                <c:pt idx="21">
                  <c:v>334</c:v>
                </c:pt>
                <c:pt idx="22">
                  <c:v>301</c:v>
                </c:pt>
                <c:pt idx="23">
                  <c:v>225</c:v>
                </c:pt>
                <c:pt idx="24">
                  <c:v>242</c:v>
                </c:pt>
                <c:pt idx="25">
                  <c:v>239</c:v>
                </c:pt>
                <c:pt idx="26">
                  <c:v>159</c:v>
                </c:pt>
                <c:pt idx="27">
                  <c:v>185</c:v>
                </c:pt>
                <c:pt idx="28">
                  <c:v>293</c:v>
                </c:pt>
                <c:pt idx="29">
                  <c:v>316</c:v>
                </c:pt>
                <c:pt idx="30">
                  <c:v>303</c:v>
                </c:pt>
              </c:numCache>
            </c:numRef>
          </c:val>
          <c:smooth val="0"/>
          <c:extLst>
            <c:ext xmlns:c16="http://schemas.microsoft.com/office/drawing/2014/chart" uri="{C3380CC4-5D6E-409C-BE32-E72D297353CC}">
              <c16:uniqueId val="{00000001-BF35-4BB4-A4AF-DF55B7EDAE6B}"/>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Sheet1!$D$2:$D$32</c:f>
              <c:numCache>
                <c:formatCode>General</c:formatCode>
                <c:ptCount val="31"/>
                <c:pt idx="0">
                  <c:v>164</c:v>
                </c:pt>
                <c:pt idx="1">
                  <c:v>170</c:v>
                </c:pt>
                <c:pt idx="2">
                  <c:v>431</c:v>
                </c:pt>
                <c:pt idx="3">
                  <c:v>241</c:v>
                </c:pt>
                <c:pt idx="4">
                  <c:v>196</c:v>
                </c:pt>
                <c:pt idx="5">
                  <c:v>289</c:v>
                </c:pt>
                <c:pt idx="6">
                  <c:v>223</c:v>
                </c:pt>
                <c:pt idx="7">
                  <c:v>212</c:v>
                </c:pt>
                <c:pt idx="8">
                  <c:v>198</c:v>
                </c:pt>
                <c:pt idx="9">
                  <c:v>143</c:v>
                </c:pt>
                <c:pt idx="10">
                  <c:v>151</c:v>
                </c:pt>
                <c:pt idx="11">
                  <c:v>70</c:v>
                </c:pt>
                <c:pt idx="12">
                  <c:v>87</c:v>
                </c:pt>
                <c:pt idx="13">
                  <c:v>207</c:v>
                </c:pt>
                <c:pt idx="14">
                  <c:v>404</c:v>
                </c:pt>
                <c:pt idx="15">
                  <c:v>262</c:v>
                </c:pt>
                <c:pt idx="16">
                  <c:v>156</c:v>
                </c:pt>
                <c:pt idx="17">
                  <c:v>208</c:v>
                </c:pt>
                <c:pt idx="18">
                  <c:v>176</c:v>
                </c:pt>
                <c:pt idx="19">
                  <c:v>214</c:v>
                </c:pt>
                <c:pt idx="20">
                  <c:v>298</c:v>
                </c:pt>
                <c:pt idx="21">
                  <c:v>284</c:v>
                </c:pt>
                <c:pt idx="22">
                  <c:v>320</c:v>
                </c:pt>
                <c:pt idx="23">
                  <c:v>203</c:v>
                </c:pt>
                <c:pt idx="24">
                  <c:v>146</c:v>
                </c:pt>
                <c:pt idx="25">
                  <c:v>234</c:v>
                </c:pt>
                <c:pt idx="26">
                  <c:v>175</c:v>
                </c:pt>
                <c:pt idx="27">
                  <c:v>285</c:v>
                </c:pt>
                <c:pt idx="28">
                  <c:v>354</c:v>
                </c:pt>
                <c:pt idx="29">
                  <c:v>318</c:v>
                </c:pt>
                <c:pt idx="30">
                  <c:v>171</c:v>
                </c:pt>
              </c:numCache>
            </c:numRef>
          </c:val>
          <c:smooth val="0"/>
          <c:extLst>
            <c:ext xmlns:c16="http://schemas.microsoft.com/office/drawing/2014/chart" uri="{C3380CC4-5D6E-409C-BE32-E72D297353CC}">
              <c16:uniqueId val="{00000002-BF35-4BB4-A4AF-DF55B7EDAE6B}"/>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Sheet1!$E$2:$E$32</c:f>
              <c:numCache>
                <c:formatCode>General</c:formatCode>
                <c:ptCount val="31"/>
                <c:pt idx="0">
                  <c:v>257</c:v>
                </c:pt>
                <c:pt idx="1">
                  <c:v>236</c:v>
                </c:pt>
                <c:pt idx="2">
                  <c:v>411</c:v>
                </c:pt>
                <c:pt idx="3">
                  <c:v>394</c:v>
                </c:pt>
                <c:pt idx="4">
                  <c:v>244</c:v>
                </c:pt>
                <c:pt idx="5">
                  <c:v>184</c:v>
                </c:pt>
                <c:pt idx="6">
                  <c:v>183</c:v>
                </c:pt>
                <c:pt idx="7">
                  <c:v>218</c:v>
                </c:pt>
                <c:pt idx="8">
                  <c:v>207</c:v>
                </c:pt>
                <c:pt idx="9">
                  <c:v>235</c:v>
                </c:pt>
                <c:pt idx="10">
                  <c:v>242</c:v>
                </c:pt>
                <c:pt idx="11">
                  <c:v>219</c:v>
                </c:pt>
                <c:pt idx="12">
                  <c:v>229</c:v>
                </c:pt>
                <c:pt idx="13">
                  <c:v>376</c:v>
                </c:pt>
                <c:pt idx="14">
                  <c:v>335</c:v>
                </c:pt>
                <c:pt idx="15">
                  <c:v>324</c:v>
                </c:pt>
                <c:pt idx="16">
                  <c:v>340</c:v>
                </c:pt>
                <c:pt idx="17">
                  <c:v>306</c:v>
                </c:pt>
                <c:pt idx="18">
                  <c:v>235</c:v>
                </c:pt>
                <c:pt idx="19">
                  <c:v>252</c:v>
                </c:pt>
                <c:pt idx="20">
                  <c:v>495</c:v>
                </c:pt>
                <c:pt idx="21">
                  <c:v>190</c:v>
                </c:pt>
                <c:pt idx="22">
                  <c:v>113</c:v>
                </c:pt>
                <c:pt idx="23">
                  <c:v>114</c:v>
                </c:pt>
                <c:pt idx="24">
                  <c:v>54</c:v>
                </c:pt>
                <c:pt idx="25">
                  <c:v>46</c:v>
                </c:pt>
                <c:pt idx="26">
                  <c:v>54</c:v>
                </c:pt>
                <c:pt idx="27">
                  <c:v>99</c:v>
                </c:pt>
                <c:pt idx="28">
                  <c:v>89</c:v>
                </c:pt>
                <c:pt idx="29">
                  <c:v>105</c:v>
                </c:pt>
                <c:pt idx="30">
                  <c:v>102</c:v>
                </c:pt>
              </c:numCache>
            </c:numRef>
          </c:val>
          <c:smooth val="0"/>
          <c:extLst>
            <c:ext xmlns:c16="http://schemas.microsoft.com/office/drawing/2014/chart" uri="{C3380CC4-5D6E-409C-BE32-E72D297353CC}">
              <c16:uniqueId val="{00000003-BF35-4BB4-A4AF-DF55B7EDAE6B}"/>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Sheet1!$F$2:$F$32</c:f>
              <c:numCache>
                <c:formatCode>General</c:formatCode>
                <c:ptCount val="31"/>
                <c:pt idx="0">
                  <c:v>75</c:v>
                </c:pt>
                <c:pt idx="1">
                  <c:v>92</c:v>
                </c:pt>
                <c:pt idx="2">
                  <c:v>125</c:v>
                </c:pt>
                <c:pt idx="3">
                  <c:v>120</c:v>
                </c:pt>
                <c:pt idx="4">
                  <c:v>91</c:v>
                </c:pt>
                <c:pt idx="5">
                  <c:v>86</c:v>
                </c:pt>
                <c:pt idx="6">
                  <c:v>104</c:v>
                </c:pt>
                <c:pt idx="7">
                  <c:v>106</c:v>
                </c:pt>
                <c:pt idx="8">
                  <c:v>97</c:v>
                </c:pt>
                <c:pt idx="9">
                  <c:v>109</c:v>
                </c:pt>
                <c:pt idx="10">
                  <c:v>122</c:v>
                </c:pt>
                <c:pt idx="11">
                  <c:v>115</c:v>
                </c:pt>
                <c:pt idx="12">
                  <c:v>110</c:v>
                </c:pt>
                <c:pt idx="13">
                  <c:v>121</c:v>
                </c:pt>
                <c:pt idx="14">
                  <c:v>148</c:v>
                </c:pt>
                <c:pt idx="15">
                  <c:v>124</c:v>
                </c:pt>
                <c:pt idx="16">
                  <c:v>101</c:v>
                </c:pt>
                <c:pt idx="17">
                  <c:v>95</c:v>
                </c:pt>
                <c:pt idx="18">
                  <c:v>86</c:v>
                </c:pt>
                <c:pt idx="19">
                  <c:v>92</c:v>
                </c:pt>
                <c:pt idx="20">
                  <c:v>101</c:v>
                </c:pt>
                <c:pt idx="21">
                  <c:v>93</c:v>
                </c:pt>
                <c:pt idx="22">
                  <c:v>102</c:v>
                </c:pt>
                <c:pt idx="23">
                  <c:v>105</c:v>
                </c:pt>
                <c:pt idx="24">
                  <c:v>69</c:v>
                </c:pt>
                <c:pt idx="25">
                  <c:v>63</c:v>
                </c:pt>
                <c:pt idx="26">
                  <c:v>61</c:v>
                </c:pt>
                <c:pt idx="27">
                  <c:v>108</c:v>
                </c:pt>
                <c:pt idx="28">
                  <c:v>73</c:v>
                </c:pt>
                <c:pt idx="29">
                  <c:v>77</c:v>
                </c:pt>
                <c:pt idx="30">
                  <c:v>66</c:v>
                </c:pt>
              </c:numCache>
            </c:numRef>
          </c:val>
          <c:smooth val="0"/>
          <c:extLst>
            <c:ext xmlns:c16="http://schemas.microsoft.com/office/drawing/2014/chart" uri="{C3380CC4-5D6E-409C-BE32-E72D297353CC}">
              <c16:uniqueId val="{00000004-BF35-4BB4-A4AF-DF55B7EDAE6B}"/>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Sheet1!$G$2:$G$32</c:f>
              <c:numCache>
                <c:formatCode>General</c:formatCode>
                <c:ptCount val="31"/>
                <c:pt idx="0">
                  <c:v>59</c:v>
                </c:pt>
                <c:pt idx="1">
                  <c:v>33</c:v>
                </c:pt>
                <c:pt idx="2">
                  <c:v>69</c:v>
                </c:pt>
                <c:pt idx="3">
                  <c:v>36</c:v>
                </c:pt>
                <c:pt idx="4">
                  <c:v>20</c:v>
                </c:pt>
                <c:pt idx="5">
                  <c:v>37</c:v>
                </c:pt>
                <c:pt idx="6">
                  <c:v>70</c:v>
                </c:pt>
                <c:pt idx="7">
                  <c:v>53</c:v>
                </c:pt>
                <c:pt idx="8">
                  <c:v>42</c:v>
                </c:pt>
                <c:pt idx="9">
                  <c:v>77</c:v>
                </c:pt>
                <c:pt idx="10">
                  <c:v>133</c:v>
                </c:pt>
                <c:pt idx="11">
                  <c:v>129</c:v>
                </c:pt>
                <c:pt idx="12">
                  <c:v>113</c:v>
                </c:pt>
                <c:pt idx="13">
                  <c:v>269</c:v>
                </c:pt>
                <c:pt idx="14">
                  <c:v>159</c:v>
                </c:pt>
                <c:pt idx="15">
                  <c:v>163</c:v>
                </c:pt>
                <c:pt idx="16">
                  <c:v>260</c:v>
                </c:pt>
                <c:pt idx="17">
                  <c:v>375</c:v>
                </c:pt>
                <c:pt idx="18">
                  <c:v>275</c:v>
                </c:pt>
                <c:pt idx="19">
                  <c:v>277</c:v>
                </c:pt>
                <c:pt idx="20">
                  <c:v>355</c:v>
                </c:pt>
                <c:pt idx="21">
                  <c:v>195</c:v>
                </c:pt>
                <c:pt idx="22">
                  <c:v>208</c:v>
                </c:pt>
                <c:pt idx="23">
                  <c:v>185</c:v>
                </c:pt>
                <c:pt idx="24">
                  <c:v>132</c:v>
                </c:pt>
                <c:pt idx="25">
                  <c:v>117</c:v>
                </c:pt>
                <c:pt idx="26">
                  <c:v>129</c:v>
                </c:pt>
                <c:pt idx="27">
                  <c:v>167</c:v>
                </c:pt>
                <c:pt idx="28">
                  <c:v>137</c:v>
                </c:pt>
                <c:pt idx="29">
                  <c:v>122</c:v>
                </c:pt>
                <c:pt idx="30">
                  <c:v>124</c:v>
                </c:pt>
              </c:numCache>
            </c:numRef>
          </c:val>
          <c:smooth val="0"/>
          <c:extLst>
            <c:ext xmlns:c16="http://schemas.microsoft.com/office/drawing/2014/chart" uri="{C3380CC4-5D6E-409C-BE32-E72D297353CC}">
              <c16:uniqueId val="{00000005-BF35-4BB4-A4AF-DF55B7EDAE6B}"/>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Sheet1!$H$2:$H$32</c:f>
              <c:numCache>
                <c:formatCode>General</c:formatCode>
                <c:ptCount val="31"/>
                <c:pt idx="0">
                  <c:v>50</c:v>
                </c:pt>
                <c:pt idx="1">
                  <c:v>24</c:v>
                </c:pt>
                <c:pt idx="2">
                  <c:v>35</c:v>
                </c:pt>
                <c:pt idx="3">
                  <c:v>30</c:v>
                </c:pt>
                <c:pt idx="4">
                  <c:v>11</c:v>
                </c:pt>
                <c:pt idx="5">
                  <c:v>25</c:v>
                </c:pt>
                <c:pt idx="6">
                  <c:v>64</c:v>
                </c:pt>
                <c:pt idx="7">
                  <c:v>41</c:v>
                </c:pt>
                <c:pt idx="8">
                  <c:v>44</c:v>
                </c:pt>
                <c:pt idx="9">
                  <c:v>22</c:v>
                </c:pt>
                <c:pt idx="10">
                  <c:v>23</c:v>
                </c:pt>
                <c:pt idx="11">
                  <c:v>5</c:v>
                </c:pt>
                <c:pt idx="12">
                  <c:v>8</c:v>
                </c:pt>
                <c:pt idx="13">
                  <c:v>127</c:v>
                </c:pt>
                <c:pt idx="14">
                  <c:v>104</c:v>
                </c:pt>
                <c:pt idx="15">
                  <c:v>64</c:v>
                </c:pt>
                <c:pt idx="16">
                  <c:v>8</c:v>
                </c:pt>
                <c:pt idx="17">
                  <c:v>21</c:v>
                </c:pt>
                <c:pt idx="18">
                  <c:v>5</c:v>
                </c:pt>
                <c:pt idx="19">
                  <c:v>-2</c:v>
                </c:pt>
                <c:pt idx="20">
                  <c:v>24</c:v>
                </c:pt>
                <c:pt idx="21">
                  <c:v>13</c:v>
                </c:pt>
                <c:pt idx="22">
                  <c:v>17</c:v>
                </c:pt>
                <c:pt idx="23">
                  <c:v>22</c:v>
                </c:pt>
                <c:pt idx="24">
                  <c:v>63</c:v>
                </c:pt>
                <c:pt idx="25">
                  <c:v>107</c:v>
                </c:pt>
                <c:pt idx="26">
                  <c:v>84</c:v>
                </c:pt>
                <c:pt idx="27">
                  <c:v>128</c:v>
                </c:pt>
                <c:pt idx="28">
                  <c:v>132</c:v>
                </c:pt>
                <c:pt idx="29">
                  <c:v>105</c:v>
                </c:pt>
                <c:pt idx="30">
                  <c:v>152</c:v>
                </c:pt>
              </c:numCache>
            </c:numRef>
          </c:val>
          <c:smooth val="0"/>
          <c:extLst>
            <c:ext xmlns:c16="http://schemas.microsoft.com/office/drawing/2014/chart" uri="{C3380CC4-5D6E-409C-BE32-E72D297353CC}">
              <c16:uniqueId val="{00000006-BF35-4BB4-A4AF-DF55B7EDAE6B}"/>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Sheet1!$I$2:$I$32</c:f>
              <c:numCache>
                <c:formatCode>General</c:formatCode>
                <c:ptCount val="31"/>
                <c:pt idx="0">
                  <c:v>565</c:v>
                </c:pt>
                <c:pt idx="1">
                  <c:v>598</c:v>
                </c:pt>
                <c:pt idx="2">
                  <c:v>190</c:v>
                </c:pt>
                <c:pt idx="3">
                  <c:v>89</c:v>
                </c:pt>
                <c:pt idx="4">
                  <c:v>85</c:v>
                </c:pt>
                <c:pt idx="5">
                  <c:v>61</c:v>
                </c:pt>
                <c:pt idx="6">
                  <c:v>121</c:v>
                </c:pt>
                <c:pt idx="7">
                  <c:v>153</c:v>
                </c:pt>
                <c:pt idx="8">
                  <c:v>296</c:v>
                </c:pt>
                <c:pt idx="9">
                  <c:v>827</c:v>
                </c:pt>
                <c:pt idx="10">
                  <c:v>979</c:v>
                </c:pt>
                <c:pt idx="11">
                  <c:v>1186</c:v>
                </c:pt>
                <c:pt idx="12">
                  <c:v>1385</c:v>
                </c:pt>
                <c:pt idx="13">
                  <c:v>1217</c:v>
                </c:pt>
                <c:pt idx="14">
                  <c:v>2359</c:v>
                </c:pt>
                <c:pt idx="15">
                  <c:v>1059</c:v>
                </c:pt>
                <c:pt idx="16">
                  <c:v>832</c:v>
                </c:pt>
                <c:pt idx="17">
                  <c:v>433</c:v>
                </c:pt>
                <c:pt idx="18">
                  <c:v>270</c:v>
                </c:pt>
                <c:pt idx="19">
                  <c:v>147</c:v>
                </c:pt>
                <c:pt idx="20">
                  <c:v>88</c:v>
                </c:pt>
                <c:pt idx="21">
                  <c:v>80</c:v>
                </c:pt>
                <c:pt idx="22">
                  <c:v>85</c:v>
                </c:pt>
                <c:pt idx="23">
                  <c:v>81</c:v>
                </c:pt>
                <c:pt idx="24">
                  <c:v>98</c:v>
                </c:pt>
                <c:pt idx="25">
                  <c:v>126</c:v>
                </c:pt>
                <c:pt idx="26">
                  <c:v>116</c:v>
                </c:pt>
                <c:pt idx="27">
                  <c:v>204</c:v>
                </c:pt>
                <c:pt idx="28">
                  <c:v>368</c:v>
                </c:pt>
                <c:pt idx="29">
                  <c:v>462</c:v>
                </c:pt>
                <c:pt idx="30">
                  <c:v>280</c:v>
                </c:pt>
              </c:numCache>
            </c:numRef>
          </c:val>
          <c:smooth val="0"/>
          <c:extLst>
            <c:ext xmlns:c16="http://schemas.microsoft.com/office/drawing/2014/chart" uri="{C3380CC4-5D6E-409C-BE32-E72D297353CC}">
              <c16:uniqueId val="{00000007-BF35-4BB4-A4AF-DF55B7EDAE6B}"/>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Sheet1!$J$2:$J$32</c:f>
              <c:numCache>
                <c:formatCode>General</c:formatCode>
                <c:ptCount val="31"/>
                <c:pt idx="0">
                  <c:v>23</c:v>
                </c:pt>
                <c:pt idx="1">
                  <c:v>55</c:v>
                </c:pt>
                <c:pt idx="2">
                  <c:v>75</c:v>
                </c:pt>
                <c:pt idx="3">
                  <c:v>52</c:v>
                </c:pt>
                <c:pt idx="4">
                  <c:v>72</c:v>
                </c:pt>
                <c:pt idx="5">
                  <c:v>55</c:v>
                </c:pt>
                <c:pt idx="6">
                  <c:v>40</c:v>
                </c:pt>
                <c:pt idx="7">
                  <c:v>21</c:v>
                </c:pt>
                <c:pt idx="8">
                  <c:v>29</c:v>
                </c:pt>
                <c:pt idx="9">
                  <c:v>14</c:v>
                </c:pt>
                <c:pt idx="10">
                  <c:v>27</c:v>
                </c:pt>
                <c:pt idx="11">
                  <c:v>48</c:v>
                </c:pt>
                <c:pt idx="12">
                  <c:v>54</c:v>
                </c:pt>
                <c:pt idx="13">
                  <c:v>37</c:v>
                </c:pt>
                <c:pt idx="14">
                  <c:v>73</c:v>
                </c:pt>
                <c:pt idx="15">
                  <c:v>71</c:v>
                </c:pt>
                <c:pt idx="16">
                  <c:v>25</c:v>
                </c:pt>
                <c:pt idx="17">
                  <c:v>24</c:v>
                </c:pt>
                <c:pt idx="18">
                  <c:v>12</c:v>
                </c:pt>
                <c:pt idx="19">
                  <c:v>16</c:v>
                </c:pt>
                <c:pt idx="20">
                  <c:v>33</c:v>
                </c:pt>
                <c:pt idx="21">
                  <c:v>52</c:v>
                </c:pt>
                <c:pt idx="22">
                  <c:v>167</c:v>
                </c:pt>
                <c:pt idx="23">
                  <c:v>454</c:v>
                </c:pt>
                <c:pt idx="24">
                  <c:v>26</c:v>
                </c:pt>
                <c:pt idx="25">
                  <c:v>104</c:v>
                </c:pt>
                <c:pt idx="26">
                  <c:v>73</c:v>
                </c:pt>
                <c:pt idx="27">
                  <c:v>45</c:v>
                </c:pt>
                <c:pt idx="28">
                  <c:v>30</c:v>
                </c:pt>
                <c:pt idx="29">
                  <c:v>28</c:v>
                </c:pt>
                <c:pt idx="30">
                  <c:v>24</c:v>
                </c:pt>
              </c:numCache>
            </c:numRef>
          </c:val>
          <c:smooth val="0"/>
          <c:extLst>
            <c:ext xmlns:c16="http://schemas.microsoft.com/office/drawing/2014/chart" uri="{C3380CC4-5D6E-409C-BE32-E72D297353CC}">
              <c16:uniqueId val="{00000008-BF35-4BB4-A4AF-DF55B7EDAE6B}"/>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Sheet1!$K$2:$K$32</c:f>
              <c:numCache>
                <c:formatCode>General</c:formatCode>
                <c:ptCount val="31"/>
                <c:pt idx="0">
                  <c:v>155</c:v>
                </c:pt>
                <c:pt idx="1">
                  <c:v>207</c:v>
                </c:pt>
                <c:pt idx="2">
                  <c:v>257</c:v>
                </c:pt>
                <c:pt idx="3">
                  <c:v>200</c:v>
                </c:pt>
                <c:pt idx="4">
                  <c:v>25</c:v>
                </c:pt>
                <c:pt idx="5">
                  <c:v>23</c:v>
                </c:pt>
                <c:pt idx="6">
                  <c:v>-8</c:v>
                </c:pt>
                <c:pt idx="7">
                  <c:v>19</c:v>
                </c:pt>
                <c:pt idx="8">
                  <c:v>37</c:v>
                </c:pt>
                <c:pt idx="9">
                  <c:v>44</c:v>
                </c:pt>
                <c:pt idx="10">
                  <c:v>18</c:v>
                </c:pt>
                <c:pt idx="11">
                  <c:v>11</c:v>
                </c:pt>
                <c:pt idx="12">
                  <c:v>20</c:v>
                </c:pt>
                <c:pt idx="13">
                  <c:v>-7</c:v>
                </c:pt>
                <c:pt idx="14">
                  <c:v>18</c:v>
                </c:pt>
                <c:pt idx="15">
                  <c:v>28</c:v>
                </c:pt>
                <c:pt idx="16">
                  <c:v>9</c:v>
                </c:pt>
                <c:pt idx="17">
                  <c:v>14</c:v>
                </c:pt>
                <c:pt idx="18">
                  <c:v>13</c:v>
                </c:pt>
                <c:pt idx="19">
                  <c:v>15</c:v>
                </c:pt>
                <c:pt idx="20">
                  <c:v>-1</c:v>
                </c:pt>
                <c:pt idx="21">
                  <c:v>14</c:v>
                </c:pt>
                <c:pt idx="22">
                  <c:v>10</c:v>
                </c:pt>
                <c:pt idx="23">
                  <c:v>19</c:v>
                </c:pt>
                <c:pt idx="24">
                  <c:v>7</c:v>
                </c:pt>
                <c:pt idx="25">
                  <c:v>10</c:v>
                </c:pt>
                <c:pt idx="26">
                  <c:v>-1</c:v>
                </c:pt>
                <c:pt idx="27">
                  <c:v>37</c:v>
                </c:pt>
                <c:pt idx="28">
                  <c:v>30</c:v>
                </c:pt>
                <c:pt idx="29">
                  <c:v>16</c:v>
                </c:pt>
                <c:pt idx="30">
                  <c:v>42</c:v>
                </c:pt>
              </c:numCache>
            </c:numRef>
          </c:val>
          <c:smooth val="0"/>
          <c:extLst>
            <c:ext xmlns:c16="http://schemas.microsoft.com/office/drawing/2014/chart" uri="{C3380CC4-5D6E-409C-BE32-E72D297353CC}">
              <c16:uniqueId val="{00000009-BF35-4BB4-A4AF-DF55B7EDAE6B}"/>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Sheet1!$L$2:$L$32</c:f>
              <c:numCache>
                <c:formatCode>General</c:formatCode>
                <c:ptCount val="31"/>
                <c:pt idx="0">
                  <c:v>66</c:v>
                </c:pt>
                <c:pt idx="1">
                  <c:v>87</c:v>
                </c:pt>
                <c:pt idx="2">
                  <c:v>86</c:v>
                </c:pt>
                <c:pt idx="3">
                  <c:v>61</c:v>
                </c:pt>
                <c:pt idx="4">
                  <c:v>86</c:v>
                </c:pt>
                <c:pt idx="5">
                  <c:v>85</c:v>
                </c:pt>
                <c:pt idx="6">
                  <c:v>100</c:v>
                </c:pt>
                <c:pt idx="7">
                  <c:v>1457</c:v>
                </c:pt>
                <c:pt idx="8">
                  <c:v>1187</c:v>
                </c:pt>
                <c:pt idx="9">
                  <c:v>772</c:v>
                </c:pt>
                <c:pt idx="10">
                  <c:v>525</c:v>
                </c:pt>
                <c:pt idx="11">
                  <c:v>430</c:v>
                </c:pt>
                <c:pt idx="12">
                  <c:v>393</c:v>
                </c:pt>
                <c:pt idx="13">
                  <c:v>1225</c:v>
                </c:pt>
                <c:pt idx="14">
                  <c:v>800</c:v>
                </c:pt>
                <c:pt idx="15">
                  <c:v>442</c:v>
                </c:pt>
                <c:pt idx="16">
                  <c:v>724</c:v>
                </c:pt>
                <c:pt idx="17">
                  <c:v>64</c:v>
                </c:pt>
                <c:pt idx="18">
                  <c:v>47</c:v>
                </c:pt>
                <c:pt idx="19">
                  <c:v>43</c:v>
                </c:pt>
                <c:pt idx="20">
                  <c:v>75</c:v>
                </c:pt>
                <c:pt idx="21">
                  <c:v>75</c:v>
                </c:pt>
                <c:pt idx="22">
                  <c:v>87</c:v>
                </c:pt>
                <c:pt idx="23">
                  <c:v>69</c:v>
                </c:pt>
                <c:pt idx="24">
                  <c:v>57</c:v>
                </c:pt>
                <c:pt idx="25">
                  <c:v>29</c:v>
                </c:pt>
                <c:pt idx="26">
                  <c:v>32</c:v>
                </c:pt>
                <c:pt idx="27">
                  <c:v>413</c:v>
                </c:pt>
                <c:pt idx="28">
                  <c:v>604</c:v>
                </c:pt>
                <c:pt idx="29">
                  <c:v>442</c:v>
                </c:pt>
                <c:pt idx="30">
                  <c:v>258</c:v>
                </c:pt>
              </c:numCache>
            </c:numRef>
          </c:val>
          <c:smooth val="0"/>
          <c:extLst>
            <c:ext xmlns:c16="http://schemas.microsoft.com/office/drawing/2014/chart" uri="{C3380CC4-5D6E-409C-BE32-E72D297353CC}">
              <c16:uniqueId val="{0000000A-BF35-4BB4-A4AF-DF55B7EDAE6B}"/>
            </c:ext>
          </c:extLst>
        </c:ser>
        <c:dLbls>
          <c:showLegendKey val="0"/>
          <c:showVal val="0"/>
          <c:showCatName val="0"/>
          <c:showSerName val="0"/>
          <c:showPercent val="0"/>
          <c:showBubbleSize val="0"/>
        </c:dLbls>
        <c:smooth val="0"/>
        <c:axId val="321322744"/>
        <c:axId val="321325040"/>
      </c:lineChart>
      <c:dateAx>
        <c:axId val="32132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25040"/>
        <c:crosses val="autoZero"/>
        <c:auto val="1"/>
        <c:lblOffset val="100"/>
        <c:baseTimeUnit val="days"/>
      </c:dateAx>
      <c:valAx>
        <c:axId val="32132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32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Sheet1!$B$2:$B$32</c:f>
              <c:numCache>
                <c:formatCode>General</c:formatCode>
                <c:ptCount val="31"/>
                <c:pt idx="0">
                  <c:v>0</c:v>
                </c:pt>
                <c:pt idx="1">
                  <c:v>0</c:v>
                </c:pt>
                <c:pt idx="2">
                  <c:v>0</c:v>
                </c:pt>
                <c:pt idx="3">
                  <c:v>1</c:v>
                </c:pt>
                <c:pt idx="4">
                  <c:v>0</c:v>
                </c:pt>
                <c:pt idx="5">
                  <c:v>0</c:v>
                </c:pt>
                <c:pt idx="6">
                  <c:v>1</c:v>
                </c:pt>
                <c:pt idx="7">
                  <c:v>2</c:v>
                </c:pt>
                <c:pt idx="8">
                  <c:v>0</c:v>
                </c:pt>
                <c:pt idx="9">
                  <c:v>0</c:v>
                </c:pt>
                <c:pt idx="10">
                  <c:v>0</c:v>
                </c:pt>
                <c:pt idx="11">
                  <c:v>0</c:v>
                </c:pt>
                <c:pt idx="12">
                  <c:v>0</c:v>
                </c:pt>
                <c:pt idx="13">
                  <c:v>0</c:v>
                </c:pt>
                <c:pt idx="14">
                  <c:v>2</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25B-44E6-A93D-8604EF37BF3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Sheet1!$C$2:$C$32</c:f>
              <c:numCache>
                <c:formatCode>General</c:formatCode>
                <c:ptCount val="31"/>
                <c:pt idx="0">
                  <c:v>3</c:v>
                </c:pt>
                <c:pt idx="1">
                  <c:v>1</c:v>
                </c:pt>
                <c:pt idx="2">
                  <c:v>2</c:v>
                </c:pt>
                <c:pt idx="3">
                  <c:v>2</c:v>
                </c:pt>
                <c:pt idx="4">
                  <c:v>0</c:v>
                </c:pt>
                <c:pt idx="5">
                  <c:v>0</c:v>
                </c:pt>
                <c:pt idx="6">
                  <c:v>3</c:v>
                </c:pt>
                <c:pt idx="7">
                  <c:v>1</c:v>
                </c:pt>
                <c:pt idx="8">
                  <c:v>3</c:v>
                </c:pt>
                <c:pt idx="9">
                  <c:v>3</c:v>
                </c:pt>
                <c:pt idx="10">
                  <c:v>2</c:v>
                </c:pt>
                <c:pt idx="11">
                  <c:v>0</c:v>
                </c:pt>
                <c:pt idx="12">
                  <c:v>0</c:v>
                </c:pt>
                <c:pt idx="13">
                  <c:v>0</c:v>
                </c:pt>
                <c:pt idx="14">
                  <c:v>2</c:v>
                </c:pt>
                <c:pt idx="15">
                  <c:v>3</c:v>
                </c:pt>
                <c:pt idx="16">
                  <c:v>2</c:v>
                </c:pt>
                <c:pt idx="17">
                  <c:v>0</c:v>
                </c:pt>
                <c:pt idx="18">
                  <c:v>0</c:v>
                </c:pt>
                <c:pt idx="19">
                  <c:v>0</c:v>
                </c:pt>
                <c:pt idx="20">
                  <c:v>1</c:v>
                </c:pt>
                <c:pt idx="21">
                  <c:v>1</c:v>
                </c:pt>
                <c:pt idx="22">
                  <c:v>1</c:v>
                </c:pt>
                <c:pt idx="23">
                  <c:v>1</c:v>
                </c:pt>
                <c:pt idx="24">
                  <c:v>2</c:v>
                </c:pt>
                <c:pt idx="25">
                  <c:v>0</c:v>
                </c:pt>
                <c:pt idx="26">
                  <c:v>0</c:v>
                </c:pt>
                <c:pt idx="27">
                  <c:v>1</c:v>
                </c:pt>
                <c:pt idx="28">
                  <c:v>1</c:v>
                </c:pt>
                <c:pt idx="29">
                  <c:v>2</c:v>
                </c:pt>
                <c:pt idx="30">
                  <c:v>2</c:v>
                </c:pt>
              </c:numCache>
            </c:numRef>
          </c:val>
          <c:smooth val="0"/>
          <c:extLst>
            <c:ext xmlns:c16="http://schemas.microsoft.com/office/drawing/2014/chart" uri="{C3380CC4-5D6E-409C-BE32-E72D297353CC}">
              <c16:uniqueId val="{00000001-825B-44E6-A93D-8604EF37BF3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Sheet1!$D$2:$D$32</c:f>
              <c:numCache>
                <c:formatCode>General</c:formatCode>
                <c:ptCount val="31"/>
                <c:pt idx="0">
                  <c:v>1</c:v>
                </c:pt>
                <c:pt idx="1">
                  <c:v>0</c:v>
                </c:pt>
                <c:pt idx="2">
                  <c:v>0</c:v>
                </c:pt>
                <c:pt idx="3">
                  <c:v>4</c:v>
                </c:pt>
                <c:pt idx="4">
                  <c:v>0</c:v>
                </c:pt>
                <c:pt idx="5">
                  <c:v>0</c:v>
                </c:pt>
                <c:pt idx="6">
                  <c:v>1</c:v>
                </c:pt>
                <c:pt idx="7">
                  <c:v>1</c:v>
                </c:pt>
                <c:pt idx="8">
                  <c:v>2</c:v>
                </c:pt>
                <c:pt idx="9">
                  <c:v>2</c:v>
                </c:pt>
                <c:pt idx="10">
                  <c:v>2</c:v>
                </c:pt>
                <c:pt idx="11">
                  <c:v>0</c:v>
                </c:pt>
                <c:pt idx="12">
                  <c:v>0</c:v>
                </c:pt>
                <c:pt idx="13">
                  <c:v>3</c:v>
                </c:pt>
                <c:pt idx="14">
                  <c:v>0</c:v>
                </c:pt>
                <c:pt idx="15">
                  <c:v>2</c:v>
                </c:pt>
                <c:pt idx="16">
                  <c:v>0</c:v>
                </c:pt>
                <c:pt idx="17">
                  <c:v>0</c:v>
                </c:pt>
                <c:pt idx="18">
                  <c:v>1</c:v>
                </c:pt>
                <c:pt idx="19">
                  <c:v>0</c:v>
                </c:pt>
                <c:pt idx="20">
                  <c:v>3</c:v>
                </c:pt>
                <c:pt idx="21">
                  <c:v>2</c:v>
                </c:pt>
                <c:pt idx="22">
                  <c:v>2</c:v>
                </c:pt>
                <c:pt idx="23">
                  <c:v>0</c:v>
                </c:pt>
                <c:pt idx="24">
                  <c:v>1</c:v>
                </c:pt>
                <c:pt idx="25">
                  <c:v>1</c:v>
                </c:pt>
                <c:pt idx="26">
                  <c:v>0</c:v>
                </c:pt>
                <c:pt idx="27">
                  <c:v>0</c:v>
                </c:pt>
                <c:pt idx="28">
                  <c:v>2</c:v>
                </c:pt>
                <c:pt idx="29">
                  <c:v>1</c:v>
                </c:pt>
                <c:pt idx="30">
                  <c:v>0</c:v>
                </c:pt>
              </c:numCache>
            </c:numRef>
          </c:val>
          <c:smooth val="0"/>
          <c:extLst>
            <c:ext xmlns:c16="http://schemas.microsoft.com/office/drawing/2014/chart" uri="{C3380CC4-5D6E-409C-BE32-E72D297353CC}">
              <c16:uniqueId val="{00000002-825B-44E6-A93D-8604EF37BF3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Sheet1!$E$2:$E$32</c:f>
              <c:numCache>
                <c:formatCode>General</c:formatCode>
                <c:ptCount val="31"/>
                <c:pt idx="0">
                  <c:v>0</c:v>
                </c:pt>
                <c:pt idx="1">
                  <c:v>0</c:v>
                </c:pt>
                <c:pt idx="2">
                  <c:v>1</c:v>
                </c:pt>
                <c:pt idx="3">
                  <c:v>2</c:v>
                </c:pt>
                <c:pt idx="4">
                  <c:v>0</c:v>
                </c:pt>
                <c:pt idx="5">
                  <c:v>0</c:v>
                </c:pt>
                <c:pt idx="6">
                  <c:v>1</c:v>
                </c:pt>
                <c:pt idx="7">
                  <c:v>0</c:v>
                </c:pt>
                <c:pt idx="8">
                  <c:v>1</c:v>
                </c:pt>
                <c:pt idx="9">
                  <c:v>0</c:v>
                </c:pt>
                <c:pt idx="10">
                  <c:v>1</c:v>
                </c:pt>
                <c:pt idx="11">
                  <c:v>0</c:v>
                </c:pt>
                <c:pt idx="12">
                  <c:v>0</c:v>
                </c:pt>
                <c:pt idx="13">
                  <c:v>1</c:v>
                </c:pt>
                <c:pt idx="14">
                  <c:v>2</c:v>
                </c:pt>
                <c:pt idx="15">
                  <c:v>0</c:v>
                </c:pt>
                <c:pt idx="16">
                  <c:v>0</c:v>
                </c:pt>
                <c:pt idx="17">
                  <c:v>2</c:v>
                </c:pt>
                <c:pt idx="18">
                  <c:v>0</c:v>
                </c:pt>
                <c:pt idx="19">
                  <c:v>0</c:v>
                </c:pt>
                <c:pt idx="20">
                  <c:v>0</c:v>
                </c:pt>
                <c:pt idx="21">
                  <c:v>0</c:v>
                </c:pt>
                <c:pt idx="22">
                  <c:v>0</c:v>
                </c:pt>
                <c:pt idx="23">
                  <c:v>0</c:v>
                </c:pt>
                <c:pt idx="24">
                  <c:v>3</c:v>
                </c:pt>
                <c:pt idx="25">
                  <c:v>2</c:v>
                </c:pt>
                <c:pt idx="26">
                  <c:v>1</c:v>
                </c:pt>
                <c:pt idx="27">
                  <c:v>3</c:v>
                </c:pt>
                <c:pt idx="28">
                  <c:v>1</c:v>
                </c:pt>
                <c:pt idx="29">
                  <c:v>0</c:v>
                </c:pt>
                <c:pt idx="30">
                  <c:v>1</c:v>
                </c:pt>
              </c:numCache>
            </c:numRef>
          </c:val>
          <c:smooth val="0"/>
          <c:extLst>
            <c:ext xmlns:c16="http://schemas.microsoft.com/office/drawing/2014/chart" uri="{C3380CC4-5D6E-409C-BE32-E72D297353CC}">
              <c16:uniqueId val="{00000003-825B-44E6-A93D-8604EF37BF3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Sheet1!$F$2:$F$32</c:f>
              <c:numCache>
                <c:formatCode>General</c:formatCode>
                <c:ptCount val="31"/>
                <c:pt idx="0">
                  <c:v>1</c:v>
                </c:pt>
                <c:pt idx="1">
                  <c:v>1</c:v>
                </c:pt>
                <c:pt idx="2">
                  <c:v>0</c:v>
                </c:pt>
                <c:pt idx="3">
                  <c:v>1</c:v>
                </c:pt>
                <c:pt idx="4">
                  <c:v>0</c:v>
                </c:pt>
                <c:pt idx="5">
                  <c:v>0</c:v>
                </c:pt>
                <c:pt idx="6">
                  <c:v>2</c:v>
                </c:pt>
                <c:pt idx="7">
                  <c:v>2</c:v>
                </c:pt>
                <c:pt idx="8">
                  <c:v>1</c:v>
                </c:pt>
                <c:pt idx="9">
                  <c:v>2</c:v>
                </c:pt>
                <c:pt idx="10">
                  <c:v>0</c:v>
                </c:pt>
                <c:pt idx="11">
                  <c:v>0</c:v>
                </c:pt>
                <c:pt idx="12">
                  <c:v>0</c:v>
                </c:pt>
                <c:pt idx="13">
                  <c:v>1</c:v>
                </c:pt>
                <c:pt idx="14">
                  <c:v>1</c:v>
                </c:pt>
                <c:pt idx="15">
                  <c:v>0</c:v>
                </c:pt>
                <c:pt idx="16">
                  <c:v>1</c:v>
                </c:pt>
                <c:pt idx="17">
                  <c:v>1</c:v>
                </c:pt>
                <c:pt idx="18">
                  <c:v>0</c:v>
                </c:pt>
                <c:pt idx="19">
                  <c:v>0</c:v>
                </c:pt>
                <c:pt idx="20">
                  <c:v>1</c:v>
                </c:pt>
                <c:pt idx="21">
                  <c:v>0</c:v>
                </c:pt>
                <c:pt idx="22">
                  <c:v>1</c:v>
                </c:pt>
                <c:pt idx="23">
                  <c:v>2</c:v>
                </c:pt>
                <c:pt idx="24">
                  <c:v>1</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4-825B-44E6-A93D-8604EF37BF3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Sheet1!$G$2:$G$32</c:f>
              <c:numCache>
                <c:formatCode>General</c:formatCode>
                <c:ptCount val="31"/>
                <c:pt idx="0">
                  <c:v>0</c:v>
                </c:pt>
                <c:pt idx="1">
                  <c:v>1</c:v>
                </c:pt>
                <c:pt idx="2">
                  <c:v>0</c:v>
                </c:pt>
                <c:pt idx="3">
                  <c:v>1</c:v>
                </c:pt>
                <c:pt idx="4">
                  <c:v>0</c:v>
                </c:pt>
                <c:pt idx="5">
                  <c:v>0</c:v>
                </c:pt>
                <c:pt idx="6">
                  <c:v>1</c:v>
                </c:pt>
                <c:pt idx="7">
                  <c:v>0</c:v>
                </c:pt>
                <c:pt idx="8">
                  <c:v>1</c:v>
                </c:pt>
                <c:pt idx="9">
                  <c:v>1</c:v>
                </c:pt>
                <c:pt idx="10">
                  <c:v>0</c:v>
                </c:pt>
                <c:pt idx="11">
                  <c:v>0</c:v>
                </c:pt>
                <c:pt idx="12">
                  <c:v>0</c:v>
                </c:pt>
                <c:pt idx="13">
                  <c:v>1</c:v>
                </c:pt>
                <c:pt idx="14">
                  <c:v>1</c:v>
                </c:pt>
                <c:pt idx="15">
                  <c:v>0</c:v>
                </c:pt>
                <c:pt idx="16">
                  <c:v>0</c:v>
                </c:pt>
                <c:pt idx="17">
                  <c:v>0</c:v>
                </c:pt>
                <c:pt idx="18">
                  <c:v>0</c:v>
                </c:pt>
                <c:pt idx="19">
                  <c:v>0</c:v>
                </c:pt>
                <c:pt idx="20">
                  <c:v>1</c:v>
                </c:pt>
                <c:pt idx="21">
                  <c:v>0</c:v>
                </c:pt>
                <c:pt idx="22">
                  <c:v>0</c:v>
                </c:pt>
                <c:pt idx="23">
                  <c:v>0</c:v>
                </c:pt>
                <c:pt idx="24">
                  <c:v>2</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5-825B-44E6-A93D-8604EF37BF3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Sheet1!$H$2:$H$32</c:f>
              <c:numCache>
                <c:formatCode>General</c:formatCode>
                <c:ptCount val="31"/>
                <c:pt idx="0">
                  <c:v>3</c:v>
                </c:pt>
                <c:pt idx="1">
                  <c:v>1</c:v>
                </c:pt>
                <c:pt idx="2">
                  <c:v>1</c:v>
                </c:pt>
                <c:pt idx="3">
                  <c:v>2</c:v>
                </c:pt>
                <c:pt idx="4">
                  <c:v>0</c:v>
                </c:pt>
                <c:pt idx="5">
                  <c:v>0</c:v>
                </c:pt>
                <c:pt idx="6">
                  <c:v>1</c:v>
                </c:pt>
                <c:pt idx="7">
                  <c:v>1</c:v>
                </c:pt>
                <c:pt idx="8">
                  <c:v>1</c:v>
                </c:pt>
                <c:pt idx="9">
                  <c:v>1</c:v>
                </c:pt>
                <c:pt idx="10">
                  <c:v>1</c:v>
                </c:pt>
                <c:pt idx="11">
                  <c:v>0</c:v>
                </c:pt>
                <c:pt idx="12">
                  <c:v>0</c:v>
                </c:pt>
                <c:pt idx="13">
                  <c:v>2</c:v>
                </c:pt>
                <c:pt idx="14">
                  <c:v>1</c:v>
                </c:pt>
                <c:pt idx="15">
                  <c:v>1</c:v>
                </c:pt>
                <c:pt idx="16">
                  <c:v>2</c:v>
                </c:pt>
                <c:pt idx="17">
                  <c:v>1</c:v>
                </c:pt>
                <c:pt idx="18">
                  <c:v>0</c:v>
                </c:pt>
                <c:pt idx="19">
                  <c:v>0</c:v>
                </c:pt>
                <c:pt idx="20">
                  <c:v>1</c:v>
                </c:pt>
                <c:pt idx="21">
                  <c:v>1</c:v>
                </c:pt>
                <c:pt idx="22">
                  <c:v>2</c:v>
                </c:pt>
                <c:pt idx="23">
                  <c:v>2</c:v>
                </c:pt>
                <c:pt idx="24">
                  <c:v>3</c:v>
                </c:pt>
                <c:pt idx="25">
                  <c:v>0</c:v>
                </c:pt>
                <c:pt idx="26">
                  <c:v>0</c:v>
                </c:pt>
                <c:pt idx="27">
                  <c:v>2</c:v>
                </c:pt>
                <c:pt idx="28">
                  <c:v>0</c:v>
                </c:pt>
                <c:pt idx="29">
                  <c:v>0</c:v>
                </c:pt>
                <c:pt idx="30">
                  <c:v>0</c:v>
                </c:pt>
              </c:numCache>
            </c:numRef>
          </c:val>
          <c:smooth val="0"/>
          <c:extLst>
            <c:ext xmlns:c16="http://schemas.microsoft.com/office/drawing/2014/chart" uri="{C3380CC4-5D6E-409C-BE32-E72D297353CC}">
              <c16:uniqueId val="{00000006-825B-44E6-A93D-8604EF37BF3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Sheet1!$I$2:$I$32</c:f>
              <c:numCache>
                <c:formatCode>General</c:formatCode>
                <c:ptCount val="31"/>
                <c:pt idx="0">
                  <c:v>2</c:v>
                </c:pt>
                <c:pt idx="1">
                  <c:v>1</c:v>
                </c:pt>
                <c:pt idx="2">
                  <c:v>2</c:v>
                </c:pt>
                <c:pt idx="3">
                  <c:v>3</c:v>
                </c:pt>
                <c:pt idx="4">
                  <c:v>0</c:v>
                </c:pt>
                <c:pt idx="5">
                  <c:v>0</c:v>
                </c:pt>
                <c:pt idx="6">
                  <c:v>3</c:v>
                </c:pt>
                <c:pt idx="7">
                  <c:v>4</c:v>
                </c:pt>
                <c:pt idx="8">
                  <c:v>4</c:v>
                </c:pt>
                <c:pt idx="9">
                  <c:v>5</c:v>
                </c:pt>
                <c:pt idx="10">
                  <c:v>5</c:v>
                </c:pt>
                <c:pt idx="11">
                  <c:v>2</c:v>
                </c:pt>
                <c:pt idx="12">
                  <c:v>0</c:v>
                </c:pt>
                <c:pt idx="13">
                  <c:v>3</c:v>
                </c:pt>
                <c:pt idx="14">
                  <c:v>3</c:v>
                </c:pt>
                <c:pt idx="15">
                  <c:v>4</c:v>
                </c:pt>
                <c:pt idx="16">
                  <c:v>3</c:v>
                </c:pt>
                <c:pt idx="17">
                  <c:v>3</c:v>
                </c:pt>
                <c:pt idx="18">
                  <c:v>2</c:v>
                </c:pt>
                <c:pt idx="19">
                  <c:v>0</c:v>
                </c:pt>
                <c:pt idx="20">
                  <c:v>2</c:v>
                </c:pt>
                <c:pt idx="21">
                  <c:v>1</c:v>
                </c:pt>
                <c:pt idx="22">
                  <c:v>2</c:v>
                </c:pt>
                <c:pt idx="23">
                  <c:v>1</c:v>
                </c:pt>
                <c:pt idx="24">
                  <c:v>2</c:v>
                </c:pt>
                <c:pt idx="25">
                  <c:v>0</c:v>
                </c:pt>
                <c:pt idx="26">
                  <c:v>0</c:v>
                </c:pt>
                <c:pt idx="27">
                  <c:v>2</c:v>
                </c:pt>
                <c:pt idx="28">
                  <c:v>3</c:v>
                </c:pt>
                <c:pt idx="29">
                  <c:v>1</c:v>
                </c:pt>
                <c:pt idx="30">
                  <c:v>2</c:v>
                </c:pt>
              </c:numCache>
            </c:numRef>
          </c:val>
          <c:smooth val="0"/>
          <c:extLst>
            <c:ext xmlns:c16="http://schemas.microsoft.com/office/drawing/2014/chart" uri="{C3380CC4-5D6E-409C-BE32-E72D297353CC}">
              <c16:uniqueId val="{00000007-825B-44E6-A93D-8604EF37BF3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Sheet1!$J$2:$J$32</c:f>
              <c:numCache>
                <c:formatCode>General</c:formatCode>
                <c:ptCount val="31"/>
                <c:pt idx="0">
                  <c:v>0</c:v>
                </c:pt>
                <c:pt idx="1">
                  <c:v>1</c:v>
                </c:pt>
                <c:pt idx="2">
                  <c:v>1</c:v>
                </c:pt>
                <c:pt idx="3">
                  <c:v>2</c:v>
                </c:pt>
                <c:pt idx="4">
                  <c:v>0</c:v>
                </c:pt>
                <c:pt idx="5">
                  <c:v>0</c:v>
                </c:pt>
                <c:pt idx="6">
                  <c:v>0</c:v>
                </c:pt>
                <c:pt idx="7">
                  <c:v>1</c:v>
                </c:pt>
                <c:pt idx="8">
                  <c:v>2</c:v>
                </c:pt>
                <c:pt idx="9">
                  <c:v>2</c:v>
                </c:pt>
                <c:pt idx="10">
                  <c:v>1</c:v>
                </c:pt>
                <c:pt idx="11">
                  <c:v>0</c:v>
                </c:pt>
                <c:pt idx="12">
                  <c:v>0</c:v>
                </c:pt>
                <c:pt idx="13">
                  <c:v>1</c:v>
                </c:pt>
                <c:pt idx="14">
                  <c:v>0</c:v>
                </c:pt>
                <c:pt idx="15">
                  <c:v>1</c:v>
                </c:pt>
                <c:pt idx="16">
                  <c:v>2</c:v>
                </c:pt>
                <c:pt idx="17">
                  <c:v>2</c:v>
                </c:pt>
                <c:pt idx="18">
                  <c:v>0</c:v>
                </c:pt>
                <c:pt idx="19">
                  <c:v>0</c:v>
                </c:pt>
                <c:pt idx="20">
                  <c:v>1</c:v>
                </c:pt>
                <c:pt idx="21">
                  <c:v>0</c:v>
                </c:pt>
                <c:pt idx="22">
                  <c:v>2</c:v>
                </c:pt>
                <c:pt idx="23">
                  <c:v>1</c:v>
                </c:pt>
                <c:pt idx="24">
                  <c:v>2</c:v>
                </c:pt>
                <c:pt idx="25">
                  <c:v>0</c:v>
                </c:pt>
                <c:pt idx="26">
                  <c:v>0</c:v>
                </c:pt>
                <c:pt idx="27">
                  <c:v>1</c:v>
                </c:pt>
                <c:pt idx="28">
                  <c:v>1</c:v>
                </c:pt>
                <c:pt idx="29">
                  <c:v>1</c:v>
                </c:pt>
                <c:pt idx="30">
                  <c:v>1</c:v>
                </c:pt>
              </c:numCache>
            </c:numRef>
          </c:val>
          <c:smooth val="0"/>
          <c:extLst>
            <c:ext xmlns:c16="http://schemas.microsoft.com/office/drawing/2014/chart" uri="{C3380CC4-5D6E-409C-BE32-E72D297353CC}">
              <c16:uniqueId val="{00000008-825B-44E6-A93D-8604EF37BF39}"/>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Sheet1!$K$2:$K$32</c:f>
              <c:numCache>
                <c:formatCode>General</c:formatCode>
                <c:ptCount val="31"/>
                <c:pt idx="0">
                  <c:v>2</c:v>
                </c:pt>
                <c:pt idx="1">
                  <c:v>2</c:v>
                </c:pt>
                <c:pt idx="2">
                  <c:v>3</c:v>
                </c:pt>
                <c:pt idx="3">
                  <c:v>6</c:v>
                </c:pt>
                <c:pt idx="4">
                  <c:v>0</c:v>
                </c:pt>
                <c:pt idx="5">
                  <c:v>0</c:v>
                </c:pt>
                <c:pt idx="6">
                  <c:v>4</c:v>
                </c:pt>
                <c:pt idx="7">
                  <c:v>4</c:v>
                </c:pt>
                <c:pt idx="8">
                  <c:v>2</c:v>
                </c:pt>
                <c:pt idx="9">
                  <c:v>3</c:v>
                </c:pt>
                <c:pt idx="10">
                  <c:v>4</c:v>
                </c:pt>
                <c:pt idx="11">
                  <c:v>0</c:v>
                </c:pt>
                <c:pt idx="12">
                  <c:v>0</c:v>
                </c:pt>
                <c:pt idx="13">
                  <c:v>1</c:v>
                </c:pt>
                <c:pt idx="14">
                  <c:v>3</c:v>
                </c:pt>
                <c:pt idx="15">
                  <c:v>2</c:v>
                </c:pt>
                <c:pt idx="16">
                  <c:v>3</c:v>
                </c:pt>
                <c:pt idx="17">
                  <c:v>3</c:v>
                </c:pt>
                <c:pt idx="18">
                  <c:v>0</c:v>
                </c:pt>
                <c:pt idx="19">
                  <c:v>0</c:v>
                </c:pt>
                <c:pt idx="20">
                  <c:v>2</c:v>
                </c:pt>
                <c:pt idx="21">
                  <c:v>1</c:v>
                </c:pt>
                <c:pt idx="22">
                  <c:v>2</c:v>
                </c:pt>
                <c:pt idx="23">
                  <c:v>1</c:v>
                </c:pt>
                <c:pt idx="24">
                  <c:v>4</c:v>
                </c:pt>
                <c:pt idx="25">
                  <c:v>0</c:v>
                </c:pt>
                <c:pt idx="26">
                  <c:v>0</c:v>
                </c:pt>
                <c:pt idx="27">
                  <c:v>1</c:v>
                </c:pt>
                <c:pt idx="28">
                  <c:v>3</c:v>
                </c:pt>
                <c:pt idx="29">
                  <c:v>2</c:v>
                </c:pt>
                <c:pt idx="30">
                  <c:v>5</c:v>
                </c:pt>
              </c:numCache>
            </c:numRef>
          </c:val>
          <c:smooth val="0"/>
          <c:extLst>
            <c:ext xmlns:c16="http://schemas.microsoft.com/office/drawing/2014/chart" uri="{C3380CC4-5D6E-409C-BE32-E72D297353CC}">
              <c16:uniqueId val="{00000009-825B-44E6-A93D-8604EF37BF3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42927</c:v>
                </c:pt>
                <c:pt idx="1">
                  <c:v>42928</c:v>
                </c:pt>
                <c:pt idx="2">
                  <c:v>42929</c:v>
                </c:pt>
                <c:pt idx="3">
                  <c:v>42930</c:v>
                </c:pt>
                <c:pt idx="4">
                  <c:v>42931</c:v>
                </c:pt>
                <c:pt idx="5">
                  <c:v>42932</c:v>
                </c:pt>
                <c:pt idx="6">
                  <c:v>42933</c:v>
                </c:pt>
                <c:pt idx="7">
                  <c:v>42934</c:v>
                </c:pt>
                <c:pt idx="8">
                  <c:v>42935</c:v>
                </c:pt>
                <c:pt idx="9">
                  <c:v>42936</c:v>
                </c:pt>
                <c:pt idx="10">
                  <c:v>42937</c:v>
                </c:pt>
                <c:pt idx="11">
                  <c:v>42938</c:v>
                </c:pt>
                <c:pt idx="12">
                  <c:v>42939</c:v>
                </c:pt>
                <c:pt idx="13">
                  <c:v>42940</c:v>
                </c:pt>
                <c:pt idx="14">
                  <c:v>42941</c:v>
                </c:pt>
                <c:pt idx="15">
                  <c:v>42942</c:v>
                </c:pt>
                <c:pt idx="16">
                  <c:v>42943</c:v>
                </c:pt>
                <c:pt idx="17">
                  <c:v>42944</c:v>
                </c:pt>
                <c:pt idx="18">
                  <c:v>42945</c:v>
                </c:pt>
                <c:pt idx="19">
                  <c:v>42946</c:v>
                </c:pt>
                <c:pt idx="20">
                  <c:v>42947</c:v>
                </c:pt>
                <c:pt idx="21">
                  <c:v>42948</c:v>
                </c:pt>
                <c:pt idx="22">
                  <c:v>42949</c:v>
                </c:pt>
                <c:pt idx="23">
                  <c:v>42950</c:v>
                </c:pt>
                <c:pt idx="24">
                  <c:v>42951</c:v>
                </c:pt>
                <c:pt idx="25">
                  <c:v>42952</c:v>
                </c:pt>
                <c:pt idx="26">
                  <c:v>42953</c:v>
                </c:pt>
                <c:pt idx="27">
                  <c:v>42954</c:v>
                </c:pt>
                <c:pt idx="28">
                  <c:v>42955</c:v>
                </c:pt>
                <c:pt idx="29">
                  <c:v>42956</c:v>
                </c:pt>
                <c:pt idx="30">
                  <c:v>42957</c:v>
                </c:pt>
              </c:numCache>
            </c:numRef>
          </c:cat>
          <c:val>
            <c:numRef>
              <c:f>Sheet1!$L$2:$L$32</c:f>
              <c:numCache>
                <c:formatCode>General</c:formatCode>
                <c:ptCount val="31"/>
                <c:pt idx="0">
                  <c:v>2</c:v>
                </c:pt>
                <c:pt idx="1">
                  <c:v>2</c:v>
                </c:pt>
                <c:pt idx="2">
                  <c:v>2</c:v>
                </c:pt>
                <c:pt idx="3">
                  <c:v>3</c:v>
                </c:pt>
                <c:pt idx="4">
                  <c:v>1</c:v>
                </c:pt>
                <c:pt idx="5">
                  <c:v>0</c:v>
                </c:pt>
                <c:pt idx="6">
                  <c:v>2</c:v>
                </c:pt>
                <c:pt idx="7">
                  <c:v>2</c:v>
                </c:pt>
                <c:pt idx="8">
                  <c:v>4</c:v>
                </c:pt>
                <c:pt idx="9">
                  <c:v>2</c:v>
                </c:pt>
                <c:pt idx="10">
                  <c:v>4</c:v>
                </c:pt>
                <c:pt idx="11">
                  <c:v>0</c:v>
                </c:pt>
                <c:pt idx="12">
                  <c:v>0</c:v>
                </c:pt>
                <c:pt idx="13">
                  <c:v>1</c:v>
                </c:pt>
                <c:pt idx="14">
                  <c:v>0</c:v>
                </c:pt>
                <c:pt idx="15">
                  <c:v>2</c:v>
                </c:pt>
                <c:pt idx="16">
                  <c:v>2</c:v>
                </c:pt>
                <c:pt idx="17">
                  <c:v>1</c:v>
                </c:pt>
                <c:pt idx="18">
                  <c:v>0</c:v>
                </c:pt>
                <c:pt idx="19">
                  <c:v>0</c:v>
                </c:pt>
                <c:pt idx="20">
                  <c:v>1</c:v>
                </c:pt>
                <c:pt idx="21">
                  <c:v>2</c:v>
                </c:pt>
                <c:pt idx="22">
                  <c:v>3</c:v>
                </c:pt>
                <c:pt idx="23">
                  <c:v>2</c:v>
                </c:pt>
                <c:pt idx="24">
                  <c:v>2</c:v>
                </c:pt>
                <c:pt idx="25">
                  <c:v>0</c:v>
                </c:pt>
                <c:pt idx="26">
                  <c:v>0</c:v>
                </c:pt>
                <c:pt idx="27">
                  <c:v>1</c:v>
                </c:pt>
                <c:pt idx="28">
                  <c:v>2</c:v>
                </c:pt>
                <c:pt idx="29">
                  <c:v>2</c:v>
                </c:pt>
                <c:pt idx="30">
                  <c:v>2</c:v>
                </c:pt>
              </c:numCache>
            </c:numRef>
          </c:val>
          <c:smooth val="0"/>
          <c:extLst>
            <c:ext xmlns:c16="http://schemas.microsoft.com/office/drawing/2014/chart" uri="{C3380CC4-5D6E-409C-BE32-E72D297353CC}">
              <c16:uniqueId val="{0000000A-825B-44E6-A93D-8604EF37BF39}"/>
            </c:ext>
          </c:extLst>
        </c:ser>
        <c:dLbls>
          <c:showLegendKey val="0"/>
          <c:showVal val="0"/>
          <c:showCatName val="0"/>
          <c:showSerName val="0"/>
          <c:showPercent val="0"/>
          <c:showBubbleSize val="0"/>
        </c:dLbls>
        <c:smooth val="0"/>
        <c:axId val="367244664"/>
        <c:axId val="367240728"/>
      </c:lineChart>
      <c:dateAx>
        <c:axId val="36724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0728"/>
        <c:crosses val="autoZero"/>
        <c:auto val="1"/>
        <c:lblOffset val="100"/>
        <c:baseTimeUnit val="days"/>
      </c:dateAx>
      <c:valAx>
        <c:axId val="36724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0</c:v>
                </c:pt>
                <c:pt idx="3">
                  <c:v>0</c:v>
                </c:pt>
                <c:pt idx="4">
                  <c:v>2</c:v>
                </c:pt>
                <c:pt idx="5">
                  <c:v>0</c:v>
                </c:pt>
                <c:pt idx="6">
                  <c:v>0</c:v>
                </c:pt>
              </c:numCache>
            </c:numRef>
          </c:val>
          <c:extLst>
            <c:ext xmlns:c16="http://schemas.microsoft.com/office/drawing/2014/chart" uri="{C3380CC4-5D6E-409C-BE32-E72D297353CC}">
              <c16:uniqueId val="{00000000-8AE5-4136-B5FE-6316FABB79B5}"/>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8</c:v>
                </c:pt>
                <c:pt idx="2">
                  <c:v>10</c:v>
                </c:pt>
                <c:pt idx="3">
                  <c:v>10</c:v>
                </c:pt>
                <c:pt idx="4">
                  <c:v>6</c:v>
                </c:pt>
                <c:pt idx="5">
                  <c:v>0</c:v>
                </c:pt>
                <c:pt idx="6">
                  <c:v>0</c:v>
                </c:pt>
              </c:numCache>
            </c:numRef>
          </c:val>
          <c:extLst>
            <c:ext xmlns:c16="http://schemas.microsoft.com/office/drawing/2014/chart" uri="{C3380CC4-5D6E-409C-BE32-E72D297353CC}">
              <c16:uniqueId val="{00000001-8AE5-4136-B5FE-6316FABB79B5}"/>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6</c:v>
                </c:pt>
                <c:pt idx="2">
                  <c:v>7</c:v>
                </c:pt>
                <c:pt idx="3">
                  <c:v>2</c:v>
                </c:pt>
                <c:pt idx="4">
                  <c:v>7</c:v>
                </c:pt>
                <c:pt idx="5">
                  <c:v>2</c:v>
                </c:pt>
                <c:pt idx="6">
                  <c:v>0</c:v>
                </c:pt>
              </c:numCache>
            </c:numRef>
          </c:val>
          <c:extLst>
            <c:ext xmlns:c16="http://schemas.microsoft.com/office/drawing/2014/chart" uri="{C3380CC4-5D6E-409C-BE32-E72D297353CC}">
              <c16:uniqueId val="{00000002-8AE5-4136-B5FE-6316FABB79B5}"/>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3</c:v>
                </c:pt>
                <c:pt idx="2">
                  <c:v>1</c:v>
                </c:pt>
                <c:pt idx="3">
                  <c:v>2</c:v>
                </c:pt>
                <c:pt idx="4">
                  <c:v>8</c:v>
                </c:pt>
                <c:pt idx="5">
                  <c:v>2</c:v>
                </c:pt>
                <c:pt idx="6">
                  <c:v>1</c:v>
                </c:pt>
              </c:numCache>
            </c:numRef>
          </c:val>
          <c:extLst>
            <c:ext xmlns:c16="http://schemas.microsoft.com/office/drawing/2014/chart" uri="{C3380CC4-5D6E-409C-BE32-E72D297353CC}">
              <c16:uniqueId val="{00000003-8AE5-4136-B5FE-6316FABB79B5}"/>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4</c:v>
                </c:pt>
                <c:pt idx="2">
                  <c:v>3</c:v>
                </c:pt>
                <c:pt idx="3">
                  <c:v>6</c:v>
                </c:pt>
                <c:pt idx="4">
                  <c:v>3</c:v>
                </c:pt>
                <c:pt idx="5">
                  <c:v>0</c:v>
                </c:pt>
                <c:pt idx="6">
                  <c:v>0</c:v>
                </c:pt>
              </c:numCache>
            </c:numRef>
          </c:val>
          <c:extLst>
            <c:ext xmlns:c16="http://schemas.microsoft.com/office/drawing/2014/chart" uri="{C3380CC4-5D6E-409C-BE32-E72D297353CC}">
              <c16:uniqueId val="{00000004-8AE5-4136-B5FE-6316FABB79B5}"/>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2</c:v>
                </c:pt>
                <c:pt idx="2">
                  <c:v>2</c:v>
                </c:pt>
                <c:pt idx="3">
                  <c:v>1</c:v>
                </c:pt>
                <c:pt idx="4">
                  <c:v>3</c:v>
                </c:pt>
                <c:pt idx="5">
                  <c:v>0</c:v>
                </c:pt>
                <c:pt idx="6">
                  <c:v>0</c:v>
                </c:pt>
              </c:numCache>
            </c:numRef>
          </c:val>
          <c:extLst>
            <c:ext xmlns:c16="http://schemas.microsoft.com/office/drawing/2014/chart" uri="{C3380CC4-5D6E-409C-BE32-E72D297353CC}">
              <c16:uniqueId val="{00000005-8AE5-4136-B5FE-6316FABB79B5}"/>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6</c:v>
                </c:pt>
                <c:pt idx="2">
                  <c:v>5</c:v>
                </c:pt>
                <c:pt idx="3">
                  <c:v>6</c:v>
                </c:pt>
                <c:pt idx="4">
                  <c:v>7</c:v>
                </c:pt>
                <c:pt idx="5">
                  <c:v>0</c:v>
                </c:pt>
                <c:pt idx="6">
                  <c:v>0</c:v>
                </c:pt>
              </c:numCache>
            </c:numRef>
          </c:val>
          <c:extLst>
            <c:ext xmlns:c16="http://schemas.microsoft.com/office/drawing/2014/chart" uri="{C3380CC4-5D6E-409C-BE32-E72D297353CC}">
              <c16:uniqueId val="{00000006-8AE5-4136-B5FE-6316FABB79B5}"/>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10</c:v>
                </c:pt>
                <c:pt idx="1">
                  <c:v>13</c:v>
                </c:pt>
                <c:pt idx="2">
                  <c:v>12</c:v>
                </c:pt>
                <c:pt idx="3">
                  <c:v>13</c:v>
                </c:pt>
                <c:pt idx="4">
                  <c:v>13</c:v>
                </c:pt>
                <c:pt idx="5">
                  <c:v>4</c:v>
                </c:pt>
                <c:pt idx="6">
                  <c:v>0</c:v>
                </c:pt>
              </c:numCache>
            </c:numRef>
          </c:val>
          <c:extLst>
            <c:ext xmlns:c16="http://schemas.microsoft.com/office/drawing/2014/chart" uri="{C3380CC4-5D6E-409C-BE32-E72D297353CC}">
              <c16:uniqueId val="{00000007-8AE5-4136-B5FE-6316FABB79B5}"/>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3</c:v>
                </c:pt>
                <c:pt idx="1">
                  <c:v>2</c:v>
                </c:pt>
                <c:pt idx="2">
                  <c:v>7</c:v>
                </c:pt>
                <c:pt idx="3">
                  <c:v>7</c:v>
                </c:pt>
                <c:pt idx="4">
                  <c:v>7</c:v>
                </c:pt>
                <c:pt idx="5">
                  <c:v>0</c:v>
                </c:pt>
                <c:pt idx="6">
                  <c:v>0</c:v>
                </c:pt>
              </c:numCache>
            </c:numRef>
          </c:val>
          <c:extLst>
            <c:ext xmlns:c16="http://schemas.microsoft.com/office/drawing/2014/chart" uri="{C3380CC4-5D6E-409C-BE32-E72D297353CC}">
              <c16:uniqueId val="{00000008-8AE5-4136-B5FE-6316FABB79B5}"/>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c:v>
                </c:pt>
                <c:pt idx="1">
                  <c:v>13</c:v>
                </c:pt>
                <c:pt idx="2">
                  <c:v>10</c:v>
                </c:pt>
                <c:pt idx="3">
                  <c:v>15</c:v>
                </c:pt>
                <c:pt idx="4">
                  <c:v>17</c:v>
                </c:pt>
                <c:pt idx="5">
                  <c:v>0</c:v>
                </c:pt>
                <c:pt idx="6">
                  <c:v>0</c:v>
                </c:pt>
              </c:numCache>
            </c:numRef>
          </c:val>
          <c:extLst>
            <c:ext xmlns:c16="http://schemas.microsoft.com/office/drawing/2014/chart" uri="{C3380CC4-5D6E-409C-BE32-E72D297353CC}">
              <c16:uniqueId val="{00000009-8AE5-4136-B5FE-6316FABB79B5}"/>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8</c:v>
                </c:pt>
                <c:pt idx="2">
                  <c:v>13</c:v>
                </c:pt>
                <c:pt idx="3">
                  <c:v>10</c:v>
                </c:pt>
                <c:pt idx="4">
                  <c:v>10</c:v>
                </c:pt>
                <c:pt idx="5">
                  <c:v>1</c:v>
                </c:pt>
                <c:pt idx="6">
                  <c:v>0</c:v>
                </c:pt>
              </c:numCache>
            </c:numRef>
          </c:val>
          <c:extLst>
            <c:ext xmlns:c16="http://schemas.microsoft.com/office/drawing/2014/chart" uri="{C3380CC4-5D6E-409C-BE32-E72D297353CC}">
              <c16:uniqueId val="{0000000A-8AE5-4136-B5FE-6316FABB79B5}"/>
            </c:ext>
          </c:extLst>
        </c:ser>
        <c:dLbls>
          <c:showLegendKey val="0"/>
          <c:showVal val="0"/>
          <c:showCatName val="0"/>
          <c:showSerName val="0"/>
          <c:showPercent val="0"/>
          <c:showBubbleSize val="0"/>
        </c:dLbls>
        <c:gapWidth val="219"/>
        <c:overlap val="-27"/>
        <c:axId val="367248272"/>
        <c:axId val="367241056"/>
      </c:barChart>
      <c:catAx>
        <c:axId val="36724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1056"/>
        <c:crosses val="autoZero"/>
        <c:auto val="1"/>
        <c:lblAlgn val="ctr"/>
        <c:lblOffset val="100"/>
        <c:noMultiLvlLbl val="0"/>
      </c:catAx>
      <c:valAx>
        <c:axId val="36724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2.0072725026828001E-2</c:v>
                </c:pt>
                <c:pt idx="1">
                  <c:v>7.8650340850312001E-2</c:v>
                </c:pt>
                <c:pt idx="4">
                  <c:v>3.9469925653715002E-2</c:v>
                </c:pt>
              </c:numCache>
            </c:numRef>
          </c:val>
          <c:extLst>
            <c:ext xmlns:c16="http://schemas.microsoft.com/office/drawing/2014/chart" uri="{C3380CC4-5D6E-409C-BE32-E72D297353CC}">
              <c16:uniqueId val="{00000000-A264-4F9A-A099-97E28AF4BB5A}"/>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3.9714399758132998E-2</c:v>
                </c:pt>
                <c:pt idx="1">
                  <c:v>4.295238382305E-2</c:v>
                </c:pt>
                <c:pt idx="2">
                  <c:v>2.7730661836636E-2</c:v>
                </c:pt>
                <c:pt idx="3">
                  <c:v>4.6464386285562001E-2</c:v>
                </c:pt>
                <c:pt idx="4">
                  <c:v>9.7641889009760993E-2</c:v>
                </c:pt>
              </c:numCache>
            </c:numRef>
          </c:val>
          <c:extLst>
            <c:ext xmlns:c16="http://schemas.microsoft.com/office/drawing/2014/chart" uri="{C3380CC4-5D6E-409C-BE32-E72D297353CC}">
              <c16:uniqueId val="{00000001-A264-4F9A-A099-97E28AF4BB5A}"/>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9.4646527276564002E-2</c:v>
                </c:pt>
                <c:pt idx="1">
                  <c:v>7.0867175896134E-3</c:v>
                </c:pt>
                <c:pt idx="2">
                  <c:v>5.5310083104214997E-3</c:v>
                </c:pt>
                <c:pt idx="3">
                  <c:v>1.3767755460322001E-2</c:v>
                </c:pt>
                <c:pt idx="4">
                  <c:v>6.7263146250508997E-3</c:v>
                </c:pt>
                <c:pt idx="5">
                  <c:v>1.1980229198899E-2</c:v>
                </c:pt>
              </c:numCache>
            </c:numRef>
          </c:val>
          <c:extLst>
            <c:ext xmlns:c16="http://schemas.microsoft.com/office/drawing/2014/chart" uri="{C3380CC4-5D6E-409C-BE32-E72D297353CC}">
              <c16:uniqueId val="{00000002-A264-4F9A-A099-97E28AF4BB5A}"/>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0.12403336725862001</c:v>
                </c:pt>
                <c:pt idx="1">
                  <c:v>6.0241154854644E-2</c:v>
                </c:pt>
                <c:pt idx="2">
                  <c:v>8.0279265311558004E-2</c:v>
                </c:pt>
                <c:pt idx="3">
                  <c:v>7.3906385245356004E-2</c:v>
                </c:pt>
                <c:pt idx="4">
                  <c:v>0.10087222851055</c:v>
                </c:pt>
                <c:pt idx="5">
                  <c:v>4.4039454785843E-2</c:v>
                </c:pt>
                <c:pt idx="6">
                  <c:v>0.11338019461064</c:v>
                </c:pt>
              </c:numCache>
            </c:numRef>
          </c:val>
          <c:extLst>
            <c:ext xmlns:c16="http://schemas.microsoft.com/office/drawing/2014/chart" uri="{C3380CC4-5D6E-409C-BE32-E72D297353CC}">
              <c16:uniqueId val="{00000003-A264-4F9A-A099-97E28AF4BB5A}"/>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0.29256324726720001</c:v>
                </c:pt>
                <c:pt idx="1">
                  <c:v>3.0247779728946E-2</c:v>
                </c:pt>
                <c:pt idx="2">
                  <c:v>1.1436741529921</c:v>
                </c:pt>
                <c:pt idx="3">
                  <c:v>0.42136837594629001</c:v>
                </c:pt>
                <c:pt idx="4">
                  <c:v>2.5066447090191998E-2</c:v>
                </c:pt>
              </c:numCache>
            </c:numRef>
          </c:val>
          <c:extLst>
            <c:ext xmlns:c16="http://schemas.microsoft.com/office/drawing/2014/chart" uri="{C3380CC4-5D6E-409C-BE32-E72D297353CC}">
              <c16:uniqueId val="{00000004-A264-4F9A-A099-97E28AF4BB5A}"/>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1.7095313441929001E-2</c:v>
                </c:pt>
                <c:pt idx="1">
                  <c:v>6.2982733733423996E-3</c:v>
                </c:pt>
                <c:pt idx="2">
                  <c:v>0.10501406828614</c:v>
                </c:pt>
                <c:pt idx="3">
                  <c:v>8.2263162427329006E-3</c:v>
                </c:pt>
                <c:pt idx="4">
                  <c:v>8.911842596294E-3</c:v>
                </c:pt>
              </c:numCache>
            </c:numRef>
          </c:val>
          <c:extLst>
            <c:ext xmlns:c16="http://schemas.microsoft.com/office/drawing/2014/chart" uri="{C3380CC4-5D6E-409C-BE32-E72D297353CC}">
              <c16:uniqueId val="{00000005-A264-4F9A-A099-97E28AF4BB5A}"/>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2.3858198960417E-2</c:v>
                </c:pt>
                <c:pt idx="1">
                  <c:v>6.5268952333751998E-3</c:v>
                </c:pt>
                <c:pt idx="2">
                  <c:v>1.1991787174540001E-2</c:v>
                </c:pt>
                <c:pt idx="3">
                  <c:v>1.1320660094046E-2</c:v>
                </c:pt>
                <c:pt idx="4">
                  <c:v>1.2453252890797999E-2</c:v>
                </c:pt>
              </c:numCache>
            </c:numRef>
          </c:val>
          <c:extLst>
            <c:ext xmlns:c16="http://schemas.microsoft.com/office/drawing/2014/chart" uri="{C3380CC4-5D6E-409C-BE32-E72D297353CC}">
              <c16:uniqueId val="{00000006-A264-4F9A-A099-97E28AF4BB5A}"/>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0.77570448281681004</c:v>
                </c:pt>
                <c:pt idx="1">
                  <c:v>0.53125554348908</c:v>
                </c:pt>
                <c:pt idx="2">
                  <c:v>1.070902937923</c:v>
                </c:pt>
                <c:pt idx="3">
                  <c:v>0.19367057937844001</c:v>
                </c:pt>
                <c:pt idx="4">
                  <c:v>0.46008255201685999</c:v>
                </c:pt>
                <c:pt idx="5">
                  <c:v>0.89554390010687002</c:v>
                </c:pt>
              </c:numCache>
            </c:numRef>
          </c:val>
          <c:extLst>
            <c:ext xmlns:c16="http://schemas.microsoft.com/office/drawing/2014/chart" uri="{C3380CC4-5D6E-409C-BE32-E72D297353CC}">
              <c16:uniqueId val="{00000007-A264-4F9A-A099-97E28AF4BB5A}"/>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4.6810716006376998E-2</c:v>
                </c:pt>
                <c:pt idx="1">
                  <c:v>1.2880546043963E-2</c:v>
                </c:pt>
                <c:pt idx="2">
                  <c:v>6.8066602356211994E-2</c:v>
                </c:pt>
                <c:pt idx="3">
                  <c:v>3.3381946131634997E-2</c:v>
                </c:pt>
                <c:pt idx="4">
                  <c:v>9.1515384029164995E-2</c:v>
                </c:pt>
              </c:numCache>
            </c:numRef>
          </c:val>
          <c:extLst>
            <c:ext xmlns:c16="http://schemas.microsoft.com/office/drawing/2014/chart" uri="{C3380CC4-5D6E-409C-BE32-E72D297353CC}">
              <c16:uniqueId val="{00000008-A264-4F9A-A099-97E28AF4BB5A}"/>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0.20133352529379001</c:v>
                </c:pt>
                <c:pt idx="1">
                  <c:v>2.6302274039240001E-2</c:v>
                </c:pt>
                <c:pt idx="2">
                  <c:v>4.5230682479409E-2</c:v>
                </c:pt>
                <c:pt idx="3">
                  <c:v>5.5148639380288002E-2</c:v>
                </c:pt>
                <c:pt idx="4">
                  <c:v>8.3559257381215002E-2</c:v>
                </c:pt>
              </c:numCache>
            </c:numRef>
          </c:val>
          <c:extLst>
            <c:ext xmlns:c16="http://schemas.microsoft.com/office/drawing/2014/chart" uri="{C3380CC4-5D6E-409C-BE32-E72D297353CC}">
              <c16:uniqueId val="{00000009-A264-4F9A-A099-97E28AF4BB5A}"/>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4.1190081559643996</c:v>
                </c:pt>
                <c:pt idx="1">
                  <c:v>0.13292416758291001</c:v>
                </c:pt>
                <c:pt idx="2">
                  <c:v>0.10982338632207</c:v>
                </c:pt>
                <c:pt idx="3">
                  <c:v>7.4174967589478003E-2</c:v>
                </c:pt>
                <c:pt idx="4">
                  <c:v>8.2544267029883003E-2</c:v>
                </c:pt>
                <c:pt idx="5">
                  <c:v>0.88452007811346001</c:v>
                </c:pt>
              </c:numCache>
            </c:numRef>
          </c:val>
          <c:extLst>
            <c:ext xmlns:c16="http://schemas.microsoft.com/office/drawing/2014/chart" uri="{C3380CC4-5D6E-409C-BE32-E72D297353CC}">
              <c16:uniqueId val="{0000000A-A264-4F9A-A099-97E28AF4BB5A}"/>
            </c:ext>
          </c:extLst>
        </c:ser>
        <c:dLbls>
          <c:showLegendKey val="0"/>
          <c:showVal val="0"/>
          <c:showCatName val="0"/>
          <c:showSerName val="0"/>
          <c:showPercent val="0"/>
          <c:showBubbleSize val="0"/>
        </c:dLbls>
        <c:gapWidth val="219"/>
        <c:overlap val="-27"/>
        <c:axId val="367243024"/>
        <c:axId val="367250240"/>
      </c:barChart>
      <c:catAx>
        <c:axId val="36724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50240"/>
        <c:crosses val="autoZero"/>
        <c:auto val="1"/>
        <c:lblAlgn val="ctr"/>
        <c:lblOffset val="100"/>
        <c:noMultiLvlLbl val="0"/>
      </c:catAx>
      <c:valAx>
        <c:axId val="36725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4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0</c:v>
                </c:pt>
                <c:pt idx="1">
                  <c:v>16</c:v>
                </c:pt>
                <c:pt idx="2">
                  <c:v>3</c:v>
                </c:pt>
                <c:pt idx="3">
                  <c:v>0</c:v>
                </c:pt>
                <c:pt idx="4">
                  <c:v>5</c:v>
                </c:pt>
                <c:pt idx="5">
                  <c:v>2</c:v>
                </c:pt>
                <c:pt idx="6">
                  <c:v>3</c:v>
                </c:pt>
                <c:pt idx="7">
                  <c:v>6</c:v>
                </c:pt>
                <c:pt idx="8">
                  <c:v>5</c:v>
                </c:pt>
                <c:pt idx="9">
                  <c:v>9</c:v>
                </c:pt>
                <c:pt idx="10">
                  <c:v>21</c:v>
                </c:pt>
              </c:numCache>
            </c:numRef>
          </c:val>
          <c:extLst>
            <c:ext xmlns:c16="http://schemas.microsoft.com/office/drawing/2014/chart" uri="{C3380CC4-5D6E-409C-BE32-E72D297353CC}">
              <c16:uniqueId val="{00000000-DC27-4032-835A-29BCEEB18126}"/>
            </c:ext>
          </c:extLst>
        </c:ser>
        <c:ser>
          <c:idx val="1"/>
          <c:order val="1"/>
          <c:tx>
            <c:strRef>
              <c:f>Sheet1!$C$1</c:f>
              <c:strCache>
                <c:ptCount val="1"/>
                <c:pt idx="0">
                  <c:v>Live Video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0</c:v>
                </c:pt>
                <c:pt idx="1">
                  <c:v>1</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1-DC27-4032-835A-29BCEEB18126}"/>
            </c:ext>
          </c:extLst>
        </c:ser>
        <c:ser>
          <c:idx val="2"/>
          <c:order val="2"/>
          <c:tx>
            <c:strRef>
              <c:f>Sheet1!$D$1</c:f>
              <c:strCache>
                <c:ptCount val="1"/>
                <c:pt idx="0">
                  <c:v>Photo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6</c:v>
                </c:pt>
                <c:pt idx="1">
                  <c:v>4</c:v>
                </c:pt>
                <c:pt idx="2">
                  <c:v>17</c:v>
                </c:pt>
                <c:pt idx="3">
                  <c:v>9</c:v>
                </c:pt>
                <c:pt idx="4">
                  <c:v>12</c:v>
                </c:pt>
                <c:pt idx="5">
                  <c:v>8</c:v>
                </c:pt>
                <c:pt idx="6">
                  <c:v>17</c:v>
                </c:pt>
                <c:pt idx="7">
                  <c:v>4</c:v>
                </c:pt>
                <c:pt idx="8">
                  <c:v>15</c:v>
                </c:pt>
                <c:pt idx="9">
                  <c:v>53</c:v>
                </c:pt>
                <c:pt idx="10">
                  <c:v>16</c:v>
                </c:pt>
              </c:numCache>
            </c:numRef>
          </c:val>
          <c:extLst>
            <c:ext xmlns:c16="http://schemas.microsoft.com/office/drawing/2014/chart" uri="{C3380CC4-5D6E-409C-BE32-E72D297353CC}">
              <c16:uniqueId val="{00000002-DC27-4032-835A-29BCEEB18126}"/>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0</c:v>
                </c:pt>
                <c:pt idx="1">
                  <c:v>1</c:v>
                </c:pt>
                <c:pt idx="2">
                  <c:v>4</c:v>
                </c:pt>
                <c:pt idx="3">
                  <c:v>4</c:v>
                </c:pt>
                <c:pt idx="4">
                  <c:v>0</c:v>
                </c:pt>
                <c:pt idx="5">
                  <c:v>0</c:v>
                </c:pt>
                <c:pt idx="6">
                  <c:v>3</c:v>
                </c:pt>
                <c:pt idx="7">
                  <c:v>0</c:v>
                </c:pt>
                <c:pt idx="8">
                  <c:v>0</c:v>
                </c:pt>
                <c:pt idx="9">
                  <c:v>0</c:v>
                </c:pt>
                <c:pt idx="10">
                  <c:v>0</c:v>
                </c:pt>
              </c:numCache>
            </c:numRef>
          </c:val>
          <c:extLst>
            <c:ext xmlns:c16="http://schemas.microsoft.com/office/drawing/2014/chart" uri="{C3380CC4-5D6E-409C-BE32-E72D297353CC}">
              <c16:uniqueId val="{00000003-DC27-4032-835A-29BCEEB18126}"/>
            </c:ext>
          </c:extLst>
        </c:ser>
        <c:ser>
          <c:idx val="4"/>
          <c:order val="4"/>
          <c:tx>
            <c:strRef>
              <c:f>Sheet1!$F$1</c:f>
              <c:strCache>
                <c:ptCount val="1"/>
                <c:pt idx="0">
                  <c:v>Video</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1</c:v>
                </c:pt>
                <c:pt idx="1">
                  <c:v>17</c:v>
                </c:pt>
                <c:pt idx="2">
                  <c:v>7</c:v>
                </c:pt>
                <c:pt idx="3">
                  <c:v>9</c:v>
                </c:pt>
                <c:pt idx="4">
                  <c:v>4</c:v>
                </c:pt>
                <c:pt idx="5">
                  <c:v>1</c:v>
                </c:pt>
                <c:pt idx="6">
                  <c:v>7</c:v>
                </c:pt>
                <c:pt idx="7">
                  <c:v>55</c:v>
                </c:pt>
                <c:pt idx="8">
                  <c:v>6</c:v>
                </c:pt>
                <c:pt idx="9">
                  <c:v>1</c:v>
                </c:pt>
                <c:pt idx="10">
                  <c:v>10</c:v>
                </c:pt>
              </c:numCache>
            </c:numRef>
          </c:val>
          <c:extLst>
            <c:ext xmlns:c16="http://schemas.microsoft.com/office/drawing/2014/chart" uri="{C3380CC4-5D6E-409C-BE32-E72D297353CC}">
              <c16:uniqueId val="{00000004-DC27-4032-835A-29BCEEB18126}"/>
            </c:ext>
          </c:extLst>
        </c:ser>
        <c:dLbls>
          <c:showLegendKey val="0"/>
          <c:showVal val="0"/>
          <c:showCatName val="0"/>
          <c:showSerName val="0"/>
          <c:showPercent val="0"/>
          <c:showBubbleSize val="0"/>
        </c:dLbls>
        <c:gapWidth val="150"/>
        <c:overlap val="100"/>
        <c:axId val="367226624"/>
        <c:axId val="367219080"/>
      </c:barChart>
      <c:catAx>
        <c:axId val="36722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9080"/>
        <c:crosses val="autoZero"/>
        <c:auto val="1"/>
        <c:lblAlgn val="ctr"/>
        <c:lblOffset val="100"/>
        <c:noMultiLvlLbl val="0"/>
      </c:catAx>
      <c:valAx>
        <c:axId val="367219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2.0073112451892E-2</c:v>
                </c:pt>
                <c:pt idx="13">
                  <c:v>1.3124727372390999E-2</c:v>
                </c:pt>
                <c:pt idx="14">
                  <c:v>0</c:v>
                </c:pt>
                <c:pt idx="15">
                  <c:v>0</c:v>
                </c:pt>
                <c:pt idx="16">
                  <c:v>1.5826877125529999E-2</c:v>
                </c:pt>
                <c:pt idx="17">
                  <c:v>0.16425210285153999</c:v>
                </c:pt>
                <c:pt idx="18">
                  <c:v>2.0266123148545E-2</c:v>
                </c:pt>
                <c:pt idx="19">
                  <c:v>0</c:v>
                </c:pt>
                <c:pt idx="20">
                  <c:v>0</c:v>
                </c:pt>
                <c:pt idx="21">
                  <c:v>0</c:v>
                </c:pt>
                <c:pt idx="22">
                  <c:v>0</c:v>
                </c:pt>
                <c:pt idx="23">
                  <c:v>0</c:v>
                </c:pt>
              </c:numCache>
            </c:numRef>
          </c:val>
          <c:smooth val="0"/>
          <c:extLst>
            <c:ext xmlns:c16="http://schemas.microsoft.com/office/drawing/2014/chart" uri="{C3380CC4-5D6E-409C-BE32-E72D297353CC}">
              <c16:uniqueId val="{00000000-477C-4E10-B5FC-6ECE5C9C500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1.7401725922360001E-2</c:v>
                </c:pt>
                <c:pt idx="10">
                  <c:v>4.3298782609967001E-2</c:v>
                </c:pt>
                <c:pt idx="11">
                  <c:v>6.2999424205359006E-2</c:v>
                </c:pt>
                <c:pt idx="12">
                  <c:v>0.13702146395559001</c:v>
                </c:pt>
                <c:pt idx="13">
                  <c:v>1.4569949000611E-2</c:v>
                </c:pt>
                <c:pt idx="14">
                  <c:v>0</c:v>
                </c:pt>
                <c:pt idx="15">
                  <c:v>0.10585669320924999</c:v>
                </c:pt>
                <c:pt idx="16">
                  <c:v>1.8497897634005001E-2</c:v>
                </c:pt>
                <c:pt idx="17">
                  <c:v>2.6280014112508E-2</c:v>
                </c:pt>
                <c:pt idx="18">
                  <c:v>2.7861031004303E-2</c:v>
                </c:pt>
                <c:pt idx="19">
                  <c:v>0</c:v>
                </c:pt>
                <c:pt idx="20">
                  <c:v>0</c:v>
                </c:pt>
                <c:pt idx="21">
                  <c:v>1.2240584113365999E-2</c:v>
                </c:pt>
                <c:pt idx="22">
                  <c:v>0</c:v>
                </c:pt>
                <c:pt idx="23">
                  <c:v>0</c:v>
                </c:pt>
              </c:numCache>
            </c:numRef>
          </c:val>
          <c:smooth val="0"/>
          <c:extLst>
            <c:ext xmlns:c16="http://schemas.microsoft.com/office/drawing/2014/chart" uri="{C3380CC4-5D6E-409C-BE32-E72D297353CC}">
              <c16:uniqueId val="{00000001-477C-4E10-B5FC-6ECE5C9C500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5.4066204571456E-2</c:v>
                </c:pt>
                <c:pt idx="10">
                  <c:v>6.9318085002799002E-3</c:v>
                </c:pt>
                <c:pt idx="11">
                  <c:v>5.4009152649642997E-3</c:v>
                </c:pt>
                <c:pt idx="12">
                  <c:v>6.6180229303084001E-3</c:v>
                </c:pt>
                <c:pt idx="13">
                  <c:v>9.4325844064166008E-3</c:v>
                </c:pt>
                <c:pt idx="14">
                  <c:v>5.0205691195442997E-3</c:v>
                </c:pt>
                <c:pt idx="15">
                  <c:v>9.2043767191645996E-3</c:v>
                </c:pt>
                <c:pt idx="16">
                  <c:v>5.5340364158613002E-3</c:v>
                </c:pt>
                <c:pt idx="17">
                  <c:v>7.7780786738394997E-3</c:v>
                </c:pt>
                <c:pt idx="18">
                  <c:v>0.11689938779484001</c:v>
                </c:pt>
                <c:pt idx="19">
                  <c:v>4.7162922032083004E-3</c:v>
                </c:pt>
                <c:pt idx="20">
                  <c:v>0</c:v>
                </c:pt>
                <c:pt idx="21">
                  <c:v>0</c:v>
                </c:pt>
                <c:pt idx="22">
                  <c:v>0</c:v>
                </c:pt>
                <c:pt idx="23">
                  <c:v>0</c:v>
                </c:pt>
              </c:numCache>
            </c:numRef>
          </c:val>
          <c:smooth val="0"/>
          <c:extLst>
            <c:ext xmlns:c16="http://schemas.microsoft.com/office/drawing/2014/chart" uri="{C3380CC4-5D6E-409C-BE32-E72D297353CC}">
              <c16:uniqueId val="{00000002-477C-4E10-B5FC-6ECE5C9C500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0.14479682778881001</c:v>
                </c:pt>
                <c:pt idx="10">
                  <c:v>8.3529313271076003E-2</c:v>
                </c:pt>
                <c:pt idx="11">
                  <c:v>9.5516435676720995E-2</c:v>
                </c:pt>
                <c:pt idx="12">
                  <c:v>0.17466949791082001</c:v>
                </c:pt>
                <c:pt idx="13">
                  <c:v>0.17124460579492001</c:v>
                </c:pt>
                <c:pt idx="14">
                  <c:v>0</c:v>
                </c:pt>
                <c:pt idx="15">
                  <c:v>3.4153785266875E-2</c:v>
                </c:pt>
                <c:pt idx="16">
                  <c:v>0.14955362239423001</c:v>
                </c:pt>
                <c:pt idx="17">
                  <c:v>9.5706707460936999E-2</c:v>
                </c:pt>
                <c:pt idx="18">
                  <c:v>2.7208865142969999E-2</c:v>
                </c:pt>
                <c:pt idx="19">
                  <c:v>4.0527890038130003E-2</c:v>
                </c:pt>
                <c:pt idx="20">
                  <c:v>5.6605855804430998E-2</c:v>
                </c:pt>
                <c:pt idx="21">
                  <c:v>0</c:v>
                </c:pt>
                <c:pt idx="22">
                  <c:v>0</c:v>
                </c:pt>
                <c:pt idx="23">
                  <c:v>0</c:v>
                </c:pt>
              </c:numCache>
            </c:numRef>
          </c:val>
          <c:smooth val="0"/>
          <c:extLst>
            <c:ext xmlns:c16="http://schemas.microsoft.com/office/drawing/2014/chart" uri="{C3380CC4-5D6E-409C-BE32-E72D297353CC}">
              <c16:uniqueId val="{00000003-477C-4E10-B5FC-6ECE5C9C500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0.26596415156175002</c:v>
                </c:pt>
                <c:pt idx="10">
                  <c:v>5.1960347672148001E-2</c:v>
                </c:pt>
                <c:pt idx="11">
                  <c:v>0.72835522390567997</c:v>
                </c:pt>
                <c:pt idx="12">
                  <c:v>1.1079738825723999</c:v>
                </c:pt>
                <c:pt idx="13">
                  <c:v>0</c:v>
                </c:pt>
                <c:pt idx="14">
                  <c:v>1.3163754926429001</c:v>
                </c:pt>
                <c:pt idx="15">
                  <c:v>0</c:v>
                </c:pt>
                <c:pt idx="16">
                  <c:v>1.7226745993730998E-2</c:v>
                </c:pt>
                <c:pt idx="17">
                  <c:v>0.29285468189343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77C-4E10-B5FC-6ECE5C9C500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1.2918252526771999E-2</c:v>
                </c:pt>
                <c:pt idx="10">
                  <c:v>0.19730863312034</c:v>
                </c:pt>
                <c:pt idx="11">
                  <c:v>1.2982522439839999E-2</c:v>
                </c:pt>
                <c:pt idx="12">
                  <c:v>0</c:v>
                </c:pt>
                <c:pt idx="13">
                  <c:v>0</c:v>
                </c:pt>
                <c:pt idx="14">
                  <c:v>0</c:v>
                </c:pt>
                <c:pt idx="15">
                  <c:v>8.4836285250441002E-3</c:v>
                </c:pt>
                <c:pt idx="16">
                  <c:v>8.4193586119754998E-3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77C-4E10-B5FC-6ECE5C9C500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1.0810130799422E-2</c:v>
                </c:pt>
                <c:pt idx="11">
                  <c:v>7.8178528783342995E-3</c:v>
                </c:pt>
                <c:pt idx="12">
                  <c:v>2.3453558635003001E-2</c:v>
                </c:pt>
                <c:pt idx="13">
                  <c:v>8.4078795106614004E-3</c:v>
                </c:pt>
                <c:pt idx="14">
                  <c:v>4.2039397553307002E-3</c:v>
                </c:pt>
                <c:pt idx="15">
                  <c:v>1.5045679124341E-2</c:v>
                </c:pt>
                <c:pt idx="16">
                  <c:v>8.8503994849068006E-3</c:v>
                </c:pt>
                <c:pt idx="17">
                  <c:v>1.2722449259552999E-2</c:v>
                </c:pt>
                <c:pt idx="18">
                  <c:v>0</c:v>
                </c:pt>
                <c:pt idx="19">
                  <c:v>1.5930719072832E-2</c:v>
                </c:pt>
                <c:pt idx="20">
                  <c:v>0</c:v>
                </c:pt>
                <c:pt idx="21">
                  <c:v>0</c:v>
                </c:pt>
                <c:pt idx="22">
                  <c:v>0</c:v>
                </c:pt>
                <c:pt idx="23">
                  <c:v>0</c:v>
                </c:pt>
              </c:numCache>
            </c:numRef>
          </c:val>
          <c:smooth val="0"/>
          <c:extLst>
            <c:ext xmlns:c16="http://schemas.microsoft.com/office/drawing/2014/chart" uri="{C3380CC4-5D6E-409C-BE32-E72D297353CC}">
              <c16:uniqueId val="{00000006-477C-4E10-B5FC-6ECE5C9C500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1.0465083523480001</c:v>
                </c:pt>
                <c:pt idx="9">
                  <c:v>0.81137848953491998</c:v>
                </c:pt>
                <c:pt idx="10">
                  <c:v>0.25493675878194</c:v>
                </c:pt>
                <c:pt idx="11">
                  <c:v>2.0423110510154999E-2</c:v>
                </c:pt>
                <c:pt idx="12">
                  <c:v>0.47506368388647002</c:v>
                </c:pt>
                <c:pt idx="13">
                  <c:v>0.37817966703286998</c:v>
                </c:pt>
                <c:pt idx="14">
                  <c:v>1.4363080650158999</c:v>
                </c:pt>
                <c:pt idx="15">
                  <c:v>0.55079798804974001</c:v>
                </c:pt>
                <c:pt idx="16">
                  <c:v>0.60565086340459995</c:v>
                </c:pt>
                <c:pt idx="17">
                  <c:v>1.3028536015098999</c:v>
                </c:pt>
                <c:pt idx="18">
                  <c:v>0.42385499792751002</c:v>
                </c:pt>
                <c:pt idx="19">
                  <c:v>7.1833009380546001E-2</c:v>
                </c:pt>
                <c:pt idx="20">
                  <c:v>0.13944054762106001</c:v>
                </c:pt>
                <c:pt idx="21">
                  <c:v>0</c:v>
                </c:pt>
                <c:pt idx="22">
                  <c:v>0</c:v>
                </c:pt>
                <c:pt idx="23">
                  <c:v>0</c:v>
                </c:pt>
              </c:numCache>
            </c:numRef>
          </c:val>
          <c:smooth val="0"/>
          <c:extLst>
            <c:ext xmlns:c16="http://schemas.microsoft.com/office/drawing/2014/chart" uri="{C3380CC4-5D6E-409C-BE32-E72D297353CC}">
              <c16:uniqueId val="{00000007-477C-4E10-B5FC-6ECE5C9C500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8.6631801166337993E-3</c:v>
                </c:pt>
                <c:pt idx="11">
                  <c:v>0.13025167298167001</c:v>
                </c:pt>
                <c:pt idx="12">
                  <c:v>3.6020591011266999E-2</c:v>
                </c:pt>
                <c:pt idx="13">
                  <c:v>4.0067208039431E-2</c:v>
                </c:pt>
                <c:pt idx="14">
                  <c:v>0.23527373369384</c:v>
                </c:pt>
                <c:pt idx="15">
                  <c:v>4.4227814279657003E-2</c:v>
                </c:pt>
                <c:pt idx="16">
                  <c:v>0</c:v>
                </c:pt>
                <c:pt idx="17">
                  <c:v>6.3833958754143999E-3</c:v>
                </c:pt>
                <c:pt idx="18">
                  <c:v>1.4134662295559999E-2</c:v>
                </c:pt>
                <c:pt idx="19">
                  <c:v>0</c:v>
                </c:pt>
                <c:pt idx="20">
                  <c:v>2.9054583607540999E-2</c:v>
                </c:pt>
                <c:pt idx="21">
                  <c:v>0</c:v>
                </c:pt>
                <c:pt idx="22">
                  <c:v>0</c:v>
                </c:pt>
                <c:pt idx="23">
                  <c:v>0</c:v>
                </c:pt>
              </c:numCache>
            </c:numRef>
          </c:val>
          <c:smooth val="0"/>
          <c:extLst>
            <c:ext xmlns:c16="http://schemas.microsoft.com/office/drawing/2014/chart" uri="{C3380CC4-5D6E-409C-BE32-E72D297353CC}">
              <c16:uniqueId val="{00000008-477C-4E10-B5FC-6ECE5C9C5004}"/>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2.9993821272818001E-2</c:v>
                </c:pt>
                <c:pt idx="9">
                  <c:v>8.6607158925260996E-2</c:v>
                </c:pt>
                <c:pt idx="10">
                  <c:v>0.27474340285901</c:v>
                </c:pt>
                <c:pt idx="11">
                  <c:v>0.31053602957790999</c:v>
                </c:pt>
                <c:pt idx="12">
                  <c:v>2.0595757274002001E-2</c:v>
                </c:pt>
                <c:pt idx="13">
                  <c:v>4.8317319359485002E-2</c:v>
                </c:pt>
                <c:pt idx="14">
                  <c:v>0</c:v>
                </c:pt>
                <c:pt idx="15">
                  <c:v>0.14277058925861</c:v>
                </c:pt>
                <c:pt idx="16">
                  <c:v>1.9795922040060001E-2</c:v>
                </c:pt>
                <c:pt idx="17">
                  <c:v>4.3371065560494998E-2</c:v>
                </c:pt>
                <c:pt idx="18">
                  <c:v>2.1745520422792999E-2</c:v>
                </c:pt>
                <c:pt idx="19">
                  <c:v>0</c:v>
                </c:pt>
                <c:pt idx="20">
                  <c:v>0</c:v>
                </c:pt>
                <c:pt idx="21">
                  <c:v>0</c:v>
                </c:pt>
                <c:pt idx="22">
                  <c:v>0</c:v>
                </c:pt>
                <c:pt idx="23">
                  <c:v>0</c:v>
                </c:pt>
              </c:numCache>
            </c:numRef>
          </c:val>
          <c:smooth val="0"/>
          <c:extLst>
            <c:ext xmlns:c16="http://schemas.microsoft.com/office/drawing/2014/chart" uri="{C3380CC4-5D6E-409C-BE32-E72D297353CC}">
              <c16:uniqueId val="{00000009-477C-4E10-B5FC-6ECE5C9C500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0.75691970515325002</c:v>
                </c:pt>
                <c:pt idx="11">
                  <c:v>7.5517541411521005E-2</c:v>
                </c:pt>
                <c:pt idx="12">
                  <c:v>0.24320400758928001</c:v>
                </c:pt>
                <c:pt idx="13">
                  <c:v>1.1325807116525</c:v>
                </c:pt>
                <c:pt idx="14">
                  <c:v>4.0494913510525997E-2</c:v>
                </c:pt>
                <c:pt idx="15">
                  <c:v>4.9578907622346999E-2</c:v>
                </c:pt>
                <c:pt idx="16">
                  <c:v>0.15399011705219001</c:v>
                </c:pt>
                <c:pt idx="17">
                  <c:v>0.32669545088897001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477C-4E10-B5FC-6ECE5C9C5004}"/>
            </c:ext>
          </c:extLst>
        </c:ser>
        <c:dLbls>
          <c:showLegendKey val="0"/>
          <c:showVal val="0"/>
          <c:showCatName val="0"/>
          <c:showSerName val="0"/>
          <c:showPercent val="0"/>
          <c:showBubbleSize val="0"/>
        </c:dLbls>
        <c:smooth val="0"/>
        <c:axId val="367223016"/>
        <c:axId val="367219736"/>
      </c:lineChart>
      <c:catAx>
        <c:axId val="36722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9736"/>
        <c:crosses val="autoZero"/>
        <c:auto val="1"/>
        <c:lblAlgn val="ctr"/>
        <c:lblOffset val="100"/>
        <c:noMultiLvlLbl val="0"/>
      </c:catAx>
      <c:valAx>
        <c:axId val="36721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2</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C352-4443-8334-83A3F7639BA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6</c:v>
                </c:pt>
                <c:pt idx="12">
                  <c:v>2</c:v>
                </c:pt>
                <c:pt idx="13">
                  <c:v>4</c:v>
                </c:pt>
                <c:pt idx="14">
                  <c:v>0</c:v>
                </c:pt>
                <c:pt idx="15">
                  <c:v>6</c:v>
                </c:pt>
                <c:pt idx="16">
                  <c:v>2</c:v>
                </c:pt>
                <c:pt idx="17">
                  <c:v>13</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1-C352-4443-8334-83A3F7639BA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4</c:v>
                </c:pt>
                <c:pt idx="10">
                  <c:v>8</c:v>
                </c:pt>
                <c:pt idx="11">
                  <c:v>1</c:v>
                </c:pt>
                <c:pt idx="12">
                  <c:v>1</c:v>
                </c:pt>
                <c:pt idx="13">
                  <c:v>2</c:v>
                </c:pt>
                <c:pt idx="14">
                  <c:v>1</c:v>
                </c:pt>
                <c:pt idx="15">
                  <c:v>1</c:v>
                </c:pt>
                <c:pt idx="16">
                  <c:v>4</c:v>
                </c:pt>
                <c:pt idx="17">
                  <c:v>4</c:v>
                </c:pt>
                <c:pt idx="18">
                  <c:v>4</c:v>
                </c:pt>
                <c:pt idx="19">
                  <c:v>1</c:v>
                </c:pt>
                <c:pt idx="20">
                  <c:v>0</c:v>
                </c:pt>
                <c:pt idx="21">
                  <c:v>0</c:v>
                </c:pt>
                <c:pt idx="22">
                  <c:v>0</c:v>
                </c:pt>
                <c:pt idx="23">
                  <c:v>0</c:v>
                </c:pt>
              </c:numCache>
            </c:numRef>
          </c:val>
          <c:smooth val="0"/>
          <c:extLst>
            <c:ext xmlns:c16="http://schemas.microsoft.com/office/drawing/2014/chart" uri="{C3380CC4-5D6E-409C-BE32-E72D297353CC}">
              <c16:uniqueId val="{00000002-C352-4443-8334-83A3F7639BA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3</c:v>
                </c:pt>
                <c:pt idx="12">
                  <c:v>1</c:v>
                </c:pt>
                <c:pt idx="13">
                  <c:v>1</c:v>
                </c:pt>
                <c:pt idx="14">
                  <c:v>0</c:v>
                </c:pt>
                <c:pt idx="15">
                  <c:v>2</c:v>
                </c:pt>
                <c:pt idx="16">
                  <c:v>2</c:v>
                </c:pt>
                <c:pt idx="17">
                  <c:v>3</c:v>
                </c:pt>
                <c:pt idx="18">
                  <c:v>1</c:v>
                </c:pt>
                <c:pt idx="19">
                  <c:v>1</c:v>
                </c:pt>
                <c:pt idx="20">
                  <c:v>4</c:v>
                </c:pt>
                <c:pt idx="21">
                  <c:v>0</c:v>
                </c:pt>
                <c:pt idx="22">
                  <c:v>0</c:v>
                </c:pt>
                <c:pt idx="23">
                  <c:v>0</c:v>
                </c:pt>
              </c:numCache>
            </c:numRef>
          </c:val>
          <c:smooth val="0"/>
          <c:extLst>
            <c:ext xmlns:c16="http://schemas.microsoft.com/office/drawing/2014/chart" uri="{C3380CC4-5D6E-409C-BE32-E72D297353CC}">
              <c16:uniqueId val="{00000003-C352-4443-8334-83A3F7639BA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9</c:v>
                </c:pt>
                <c:pt idx="10">
                  <c:v>3</c:v>
                </c:pt>
                <c:pt idx="11">
                  <c:v>2</c:v>
                </c:pt>
                <c:pt idx="12">
                  <c:v>1</c:v>
                </c:pt>
                <c:pt idx="13">
                  <c:v>0</c:v>
                </c:pt>
                <c:pt idx="14">
                  <c:v>1</c:v>
                </c:pt>
                <c:pt idx="15">
                  <c:v>0</c:v>
                </c:pt>
                <c:pt idx="16">
                  <c:v>1</c:v>
                </c:pt>
                <c:pt idx="17">
                  <c:v>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C352-4443-8334-83A3F7639BA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4</c:v>
                </c:pt>
                <c:pt idx="12">
                  <c:v>0</c:v>
                </c:pt>
                <c:pt idx="13">
                  <c:v>0</c:v>
                </c:pt>
                <c:pt idx="14">
                  <c:v>0</c:v>
                </c:pt>
                <c:pt idx="15">
                  <c:v>2</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352-4443-8334-83A3F7639BA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6</c:v>
                </c:pt>
                <c:pt idx="12">
                  <c:v>7</c:v>
                </c:pt>
                <c:pt idx="13">
                  <c:v>1</c:v>
                </c:pt>
                <c:pt idx="14">
                  <c:v>1</c:v>
                </c:pt>
                <c:pt idx="15">
                  <c:v>2</c:v>
                </c:pt>
                <c:pt idx="16">
                  <c:v>3</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6-C352-4443-8334-83A3F7639BA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3</c:v>
                </c:pt>
                <c:pt idx="9">
                  <c:v>8</c:v>
                </c:pt>
                <c:pt idx="10">
                  <c:v>10</c:v>
                </c:pt>
                <c:pt idx="11">
                  <c:v>1</c:v>
                </c:pt>
                <c:pt idx="12">
                  <c:v>7</c:v>
                </c:pt>
                <c:pt idx="13">
                  <c:v>4</c:v>
                </c:pt>
                <c:pt idx="14">
                  <c:v>2</c:v>
                </c:pt>
                <c:pt idx="15">
                  <c:v>9</c:v>
                </c:pt>
                <c:pt idx="16">
                  <c:v>4</c:v>
                </c:pt>
                <c:pt idx="17">
                  <c:v>7</c:v>
                </c:pt>
                <c:pt idx="18">
                  <c:v>7</c:v>
                </c:pt>
                <c:pt idx="19">
                  <c:v>2</c:v>
                </c:pt>
                <c:pt idx="20">
                  <c:v>1</c:v>
                </c:pt>
                <c:pt idx="21">
                  <c:v>0</c:v>
                </c:pt>
                <c:pt idx="22">
                  <c:v>0</c:v>
                </c:pt>
                <c:pt idx="23">
                  <c:v>0</c:v>
                </c:pt>
              </c:numCache>
            </c:numRef>
          </c:val>
          <c:smooth val="0"/>
          <c:extLst>
            <c:ext xmlns:c16="http://schemas.microsoft.com/office/drawing/2014/chart" uri="{C3380CC4-5D6E-409C-BE32-E72D297353CC}">
              <c16:uniqueId val="{00000007-C352-4443-8334-83A3F7639BA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2</c:v>
                </c:pt>
                <c:pt idx="13">
                  <c:v>4</c:v>
                </c:pt>
                <c:pt idx="14">
                  <c:v>2</c:v>
                </c:pt>
                <c:pt idx="15">
                  <c:v>3</c:v>
                </c:pt>
                <c:pt idx="16">
                  <c:v>0</c:v>
                </c:pt>
                <c:pt idx="17">
                  <c:v>1</c:v>
                </c:pt>
                <c:pt idx="18">
                  <c:v>1</c:v>
                </c:pt>
                <c:pt idx="19">
                  <c:v>0</c:v>
                </c:pt>
                <c:pt idx="20">
                  <c:v>9</c:v>
                </c:pt>
                <c:pt idx="21">
                  <c:v>0</c:v>
                </c:pt>
                <c:pt idx="22">
                  <c:v>0</c:v>
                </c:pt>
                <c:pt idx="23">
                  <c:v>0</c:v>
                </c:pt>
              </c:numCache>
            </c:numRef>
          </c:val>
          <c:smooth val="0"/>
          <c:extLst>
            <c:ext xmlns:c16="http://schemas.microsoft.com/office/drawing/2014/chart" uri="{C3380CC4-5D6E-409C-BE32-E72D297353CC}">
              <c16:uniqueId val="{00000008-C352-4443-8334-83A3F7639BAC}"/>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1</c:v>
                </c:pt>
                <c:pt idx="9">
                  <c:v>16</c:v>
                </c:pt>
                <c:pt idx="10">
                  <c:v>2</c:v>
                </c:pt>
                <c:pt idx="11">
                  <c:v>3</c:v>
                </c:pt>
                <c:pt idx="12">
                  <c:v>3</c:v>
                </c:pt>
                <c:pt idx="13">
                  <c:v>11</c:v>
                </c:pt>
                <c:pt idx="14">
                  <c:v>0</c:v>
                </c:pt>
                <c:pt idx="15">
                  <c:v>3</c:v>
                </c:pt>
                <c:pt idx="16">
                  <c:v>2</c:v>
                </c:pt>
                <c:pt idx="17">
                  <c:v>10</c:v>
                </c:pt>
                <c:pt idx="18">
                  <c:v>12</c:v>
                </c:pt>
                <c:pt idx="19">
                  <c:v>0</c:v>
                </c:pt>
                <c:pt idx="20">
                  <c:v>0</c:v>
                </c:pt>
                <c:pt idx="21">
                  <c:v>0</c:v>
                </c:pt>
                <c:pt idx="22">
                  <c:v>0</c:v>
                </c:pt>
                <c:pt idx="23">
                  <c:v>0</c:v>
                </c:pt>
              </c:numCache>
            </c:numRef>
          </c:val>
          <c:smooth val="0"/>
          <c:extLst>
            <c:ext xmlns:c16="http://schemas.microsoft.com/office/drawing/2014/chart" uri="{C3380CC4-5D6E-409C-BE32-E72D297353CC}">
              <c16:uniqueId val="{00000009-C352-4443-8334-83A3F7639BA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16</c:v>
                </c:pt>
                <c:pt idx="11">
                  <c:v>1</c:v>
                </c:pt>
                <c:pt idx="12">
                  <c:v>7</c:v>
                </c:pt>
                <c:pt idx="13">
                  <c:v>9</c:v>
                </c:pt>
                <c:pt idx="14">
                  <c:v>3</c:v>
                </c:pt>
                <c:pt idx="15">
                  <c:v>5</c:v>
                </c:pt>
                <c:pt idx="16">
                  <c:v>5</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C352-4443-8334-83A3F7639BAC}"/>
            </c:ext>
          </c:extLst>
        </c:ser>
        <c:dLbls>
          <c:showLegendKey val="0"/>
          <c:showVal val="0"/>
          <c:showCatName val="0"/>
          <c:showSerName val="0"/>
          <c:showPercent val="0"/>
          <c:showBubbleSize val="0"/>
        </c:dLbls>
        <c:smooth val="0"/>
        <c:axId val="367222360"/>
        <c:axId val="367222688"/>
      </c:lineChart>
      <c:catAx>
        <c:axId val="36722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2688"/>
        <c:crosses val="autoZero"/>
        <c:auto val="1"/>
        <c:lblAlgn val="ctr"/>
        <c:lblOffset val="100"/>
        <c:noMultiLvlLbl val="0"/>
      </c:catAx>
      <c:valAx>
        <c:axId val="36722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6.5580228924701001E-2</c:v>
                </c:pt>
                <c:pt idx="3">
                  <c:v>0</c:v>
                </c:pt>
                <c:pt idx="4">
                  <c:v>2.0249512565305001E-2</c:v>
                </c:pt>
                <c:pt idx="5">
                  <c:v>0</c:v>
                </c:pt>
                <c:pt idx="6">
                  <c:v>0</c:v>
                </c:pt>
              </c:numCache>
            </c:numRef>
          </c:val>
          <c:extLst>
            <c:ext xmlns:c16="http://schemas.microsoft.com/office/drawing/2014/chart" uri="{C3380CC4-5D6E-409C-BE32-E72D297353CC}">
              <c16:uniqueId val="{00000000-251F-4419-9566-B97D65B770CF}"/>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8.1398220214196002E-3</c:v>
                </c:pt>
                <c:pt idx="1">
                  <c:v>4.3762076936248E-2</c:v>
                </c:pt>
                <c:pt idx="2">
                  <c:v>8.2496583833210999E-2</c:v>
                </c:pt>
                <c:pt idx="3">
                  <c:v>0</c:v>
                </c:pt>
                <c:pt idx="4">
                  <c:v>4.6291037653072999E-2</c:v>
                </c:pt>
                <c:pt idx="5">
                  <c:v>0</c:v>
                </c:pt>
                <c:pt idx="6">
                  <c:v>0</c:v>
                </c:pt>
              </c:numCache>
            </c:numRef>
          </c:val>
          <c:extLst>
            <c:ext xmlns:c16="http://schemas.microsoft.com/office/drawing/2014/chart" uri="{C3380CC4-5D6E-409C-BE32-E72D297353CC}">
              <c16:uniqueId val="{00000001-251F-4419-9566-B97D65B770CF}"/>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1.3202575379771E-2</c:v>
                </c:pt>
                <c:pt idx="1">
                  <c:v>6.6969332203790005E-2</c:v>
                </c:pt>
                <c:pt idx="2">
                  <c:v>3.1478486208658001E-2</c:v>
                </c:pt>
                <c:pt idx="3">
                  <c:v>0</c:v>
                </c:pt>
                <c:pt idx="4">
                  <c:v>7.6647018045817999E-3</c:v>
                </c:pt>
                <c:pt idx="5">
                  <c:v>0</c:v>
                </c:pt>
                <c:pt idx="6">
                  <c:v>0</c:v>
                </c:pt>
              </c:numCache>
            </c:numRef>
          </c:val>
          <c:extLst>
            <c:ext xmlns:c16="http://schemas.microsoft.com/office/drawing/2014/chart" uri="{C3380CC4-5D6E-409C-BE32-E72D297353CC}">
              <c16:uniqueId val="{00000002-251F-4419-9566-B97D65B770C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5.6543557981026997E-2</c:v>
                </c:pt>
                <c:pt idx="1">
                  <c:v>0</c:v>
                </c:pt>
                <c:pt idx="2">
                  <c:v>0.13872687739744</c:v>
                </c:pt>
                <c:pt idx="3">
                  <c:v>0</c:v>
                </c:pt>
                <c:pt idx="4">
                  <c:v>6.1897842425153997E-2</c:v>
                </c:pt>
                <c:pt idx="5">
                  <c:v>0</c:v>
                </c:pt>
                <c:pt idx="6">
                  <c:v>0</c:v>
                </c:pt>
              </c:numCache>
            </c:numRef>
          </c:val>
          <c:extLst>
            <c:ext xmlns:c16="http://schemas.microsoft.com/office/drawing/2014/chart" uri="{C3380CC4-5D6E-409C-BE32-E72D297353CC}">
              <c16:uniqueId val="{00000003-251F-4419-9566-B97D65B770C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4.4830305668305002E-2</c:v>
                </c:pt>
                <c:pt idx="2">
                  <c:v>0.60476620869279996</c:v>
                </c:pt>
                <c:pt idx="3">
                  <c:v>0</c:v>
                </c:pt>
                <c:pt idx="4">
                  <c:v>3.4881651792391999E-2</c:v>
                </c:pt>
                <c:pt idx="5">
                  <c:v>0</c:v>
                </c:pt>
                <c:pt idx="6">
                  <c:v>0</c:v>
                </c:pt>
              </c:numCache>
            </c:numRef>
          </c:val>
          <c:extLst>
            <c:ext xmlns:c16="http://schemas.microsoft.com/office/drawing/2014/chart" uri="{C3380CC4-5D6E-409C-BE32-E72D297353CC}">
              <c16:uniqueId val="{00000004-251F-4419-9566-B97D65B770C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1.2924617548237E-2</c:v>
                </c:pt>
                <c:pt idx="2">
                  <c:v>1.0729815359933999E-2</c:v>
                </c:pt>
                <c:pt idx="3">
                  <c:v>0</c:v>
                </c:pt>
                <c:pt idx="4">
                  <c:v>0.19777843918667001</c:v>
                </c:pt>
                <c:pt idx="5">
                  <c:v>0</c:v>
                </c:pt>
                <c:pt idx="6">
                  <c:v>0</c:v>
                </c:pt>
              </c:numCache>
            </c:numRef>
          </c:val>
          <c:extLst>
            <c:ext xmlns:c16="http://schemas.microsoft.com/office/drawing/2014/chart" uri="{C3380CC4-5D6E-409C-BE32-E72D297353CC}">
              <c16:uniqueId val="{00000005-251F-4419-9566-B97D65B770C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3.6918393147907999E-3</c:v>
                </c:pt>
                <c:pt idx="1">
                  <c:v>8.5604272395973999E-3</c:v>
                </c:pt>
                <c:pt idx="2">
                  <c:v>1.6246824355398998E-2</c:v>
                </c:pt>
                <c:pt idx="3">
                  <c:v>0</c:v>
                </c:pt>
                <c:pt idx="4">
                  <c:v>1.208006306629E-2</c:v>
                </c:pt>
                <c:pt idx="5">
                  <c:v>0</c:v>
                </c:pt>
                <c:pt idx="6">
                  <c:v>0</c:v>
                </c:pt>
              </c:numCache>
            </c:numRef>
          </c:val>
          <c:extLst>
            <c:ext xmlns:c16="http://schemas.microsoft.com/office/drawing/2014/chart" uri="{C3380CC4-5D6E-409C-BE32-E72D297353CC}">
              <c16:uniqueId val="{00000006-251F-4419-9566-B97D65B770C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0.45970136533581002</c:v>
                </c:pt>
                <c:pt idx="2">
                  <c:v>0.78074322533902996</c:v>
                </c:pt>
                <c:pt idx="3">
                  <c:v>0</c:v>
                </c:pt>
                <c:pt idx="4">
                  <c:v>0.61895929975665998</c:v>
                </c:pt>
                <c:pt idx="5">
                  <c:v>0</c:v>
                </c:pt>
                <c:pt idx="6">
                  <c:v>0</c:v>
                </c:pt>
              </c:numCache>
            </c:numRef>
          </c:val>
          <c:extLst>
            <c:ext xmlns:c16="http://schemas.microsoft.com/office/drawing/2014/chart" uri="{C3380CC4-5D6E-409C-BE32-E72D297353CC}">
              <c16:uniqueId val="{00000007-251F-4419-9566-B97D65B770C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2.3966111505028E-2</c:v>
                </c:pt>
                <c:pt idx="2">
                  <c:v>8.3990536081406997E-2</c:v>
                </c:pt>
                <c:pt idx="3">
                  <c:v>0</c:v>
                </c:pt>
                <c:pt idx="4">
                  <c:v>2.2858820134309E-2</c:v>
                </c:pt>
                <c:pt idx="5">
                  <c:v>0</c:v>
                </c:pt>
                <c:pt idx="6">
                  <c:v>0</c:v>
                </c:pt>
              </c:numCache>
            </c:numRef>
          </c:val>
          <c:extLst>
            <c:ext xmlns:c16="http://schemas.microsoft.com/office/drawing/2014/chart" uri="{C3380CC4-5D6E-409C-BE32-E72D297353CC}">
              <c16:uniqueId val="{00000008-251F-4419-9566-B97D65B770CF}"/>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0.10655471105868999</c:v>
                </c:pt>
                <c:pt idx="2">
                  <c:v>6.9419592279374998E-2</c:v>
                </c:pt>
                <c:pt idx="3">
                  <c:v>0</c:v>
                </c:pt>
                <c:pt idx="4">
                  <c:v>8.3700019131433007E-3</c:v>
                </c:pt>
                <c:pt idx="5">
                  <c:v>0</c:v>
                </c:pt>
                <c:pt idx="6">
                  <c:v>0</c:v>
                </c:pt>
              </c:numCache>
            </c:numRef>
          </c:val>
          <c:extLst>
            <c:ext xmlns:c16="http://schemas.microsoft.com/office/drawing/2014/chart" uri="{C3380CC4-5D6E-409C-BE32-E72D297353CC}">
              <c16:uniqueId val="{00000009-251F-4419-9566-B97D65B770C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1.0582980689010999</c:v>
                </c:pt>
                <c:pt idx="2">
                  <c:v>0.18796340520888999</c:v>
                </c:pt>
                <c:pt idx="3">
                  <c:v>0</c:v>
                </c:pt>
                <c:pt idx="4">
                  <c:v>9.9718791405385004E-2</c:v>
                </c:pt>
                <c:pt idx="5">
                  <c:v>0</c:v>
                </c:pt>
                <c:pt idx="6">
                  <c:v>0</c:v>
                </c:pt>
              </c:numCache>
            </c:numRef>
          </c:val>
          <c:extLst>
            <c:ext xmlns:c16="http://schemas.microsoft.com/office/drawing/2014/chart" uri="{C3380CC4-5D6E-409C-BE32-E72D297353CC}">
              <c16:uniqueId val="{0000000A-251F-4419-9566-B97D65B770CF}"/>
            </c:ext>
          </c:extLst>
        </c:ser>
        <c:dLbls>
          <c:showLegendKey val="0"/>
          <c:showVal val="0"/>
          <c:showCatName val="0"/>
          <c:showSerName val="0"/>
          <c:showPercent val="0"/>
          <c:showBubbleSize val="0"/>
        </c:dLbls>
        <c:gapWidth val="219"/>
        <c:overlap val="-27"/>
        <c:axId val="285407296"/>
        <c:axId val="285409264"/>
      </c:barChart>
      <c:catAx>
        <c:axId val="28540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09264"/>
        <c:crosses val="autoZero"/>
        <c:auto val="1"/>
        <c:lblAlgn val="ctr"/>
        <c:lblOffset val="100"/>
        <c:noMultiLvlLbl val="0"/>
      </c:catAx>
      <c:valAx>
        <c:axId val="2854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0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1500</c:v>
                </c:pt>
                <c:pt idx="1">
                  <c:v>14265</c:v>
                </c:pt>
                <c:pt idx="2">
                  <c:v>8898</c:v>
                </c:pt>
                <c:pt idx="3">
                  <c:v>5953</c:v>
                </c:pt>
                <c:pt idx="4">
                  <c:v>17055</c:v>
                </c:pt>
                <c:pt idx="5">
                  <c:v>1147</c:v>
                </c:pt>
                <c:pt idx="6">
                  <c:v>956</c:v>
                </c:pt>
                <c:pt idx="7">
                  <c:v>33632</c:v>
                </c:pt>
                <c:pt idx="8">
                  <c:v>4139</c:v>
                </c:pt>
                <c:pt idx="9">
                  <c:v>6020</c:v>
                </c:pt>
                <c:pt idx="10">
                  <c:v>11351</c:v>
                </c:pt>
              </c:numCache>
            </c:numRef>
          </c:val>
          <c:extLst>
            <c:ext xmlns:c16="http://schemas.microsoft.com/office/drawing/2014/chart" uri="{C3380CC4-5D6E-409C-BE32-E72D297353CC}">
              <c16:uniqueId val="{00000000-40A6-49C9-86AA-BAD34D012009}"/>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88</c:v>
                </c:pt>
                <c:pt idx="1">
                  <c:v>674</c:v>
                </c:pt>
                <c:pt idx="2">
                  <c:v>397</c:v>
                </c:pt>
                <c:pt idx="3">
                  <c:v>342</c:v>
                </c:pt>
                <c:pt idx="4">
                  <c:v>415</c:v>
                </c:pt>
                <c:pt idx="5">
                  <c:v>59</c:v>
                </c:pt>
                <c:pt idx="6">
                  <c:v>50</c:v>
                </c:pt>
                <c:pt idx="7">
                  <c:v>1872</c:v>
                </c:pt>
                <c:pt idx="8">
                  <c:v>603</c:v>
                </c:pt>
                <c:pt idx="9">
                  <c:v>314</c:v>
                </c:pt>
                <c:pt idx="10">
                  <c:v>283</c:v>
                </c:pt>
              </c:numCache>
            </c:numRef>
          </c:val>
          <c:extLst>
            <c:ext xmlns:c16="http://schemas.microsoft.com/office/drawing/2014/chart" uri="{C3380CC4-5D6E-409C-BE32-E72D297353CC}">
              <c16:uniqueId val="{00000001-40A6-49C9-86AA-BAD34D012009}"/>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5</c:v>
                </c:pt>
                <c:pt idx="1">
                  <c:v>212</c:v>
                </c:pt>
                <c:pt idx="2">
                  <c:v>78</c:v>
                </c:pt>
                <c:pt idx="3">
                  <c:v>57</c:v>
                </c:pt>
                <c:pt idx="4">
                  <c:v>14</c:v>
                </c:pt>
                <c:pt idx="5">
                  <c:v>14</c:v>
                </c:pt>
                <c:pt idx="6">
                  <c:v>6</c:v>
                </c:pt>
                <c:pt idx="7">
                  <c:v>98</c:v>
                </c:pt>
                <c:pt idx="8">
                  <c:v>16</c:v>
                </c:pt>
                <c:pt idx="9">
                  <c:v>30</c:v>
                </c:pt>
                <c:pt idx="10">
                  <c:v>59</c:v>
                </c:pt>
              </c:numCache>
            </c:numRef>
          </c:val>
          <c:extLst>
            <c:ext xmlns:c16="http://schemas.microsoft.com/office/drawing/2014/chart" uri="{C3380CC4-5D6E-409C-BE32-E72D297353CC}">
              <c16:uniqueId val="{00000002-40A6-49C9-86AA-BAD34D012009}"/>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5</c:v>
                </c:pt>
                <c:pt idx="1">
                  <c:v>31</c:v>
                </c:pt>
                <c:pt idx="2">
                  <c:v>45</c:v>
                </c:pt>
                <c:pt idx="3">
                  <c:v>332</c:v>
                </c:pt>
                <c:pt idx="4">
                  <c:v>23</c:v>
                </c:pt>
                <c:pt idx="5">
                  <c:v>7</c:v>
                </c:pt>
                <c:pt idx="6">
                  <c:v>4</c:v>
                </c:pt>
                <c:pt idx="7">
                  <c:v>170</c:v>
                </c:pt>
                <c:pt idx="8">
                  <c:v>83</c:v>
                </c:pt>
                <c:pt idx="9">
                  <c:v>11</c:v>
                </c:pt>
                <c:pt idx="10">
                  <c:v>28</c:v>
                </c:pt>
              </c:numCache>
            </c:numRef>
          </c:val>
          <c:extLst>
            <c:ext xmlns:c16="http://schemas.microsoft.com/office/drawing/2014/chart" uri="{C3380CC4-5D6E-409C-BE32-E72D297353CC}">
              <c16:uniqueId val="{00000003-40A6-49C9-86AA-BAD34D012009}"/>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8</c:v>
                </c:pt>
                <c:pt idx="2">
                  <c:v>13</c:v>
                </c:pt>
                <c:pt idx="3">
                  <c:v>21</c:v>
                </c:pt>
                <c:pt idx="4">
                  <c:v>7</c:v>
                </c:pt>
                <c:pt idx="5">
                  <c:v>1</c:v>
                </c:pt>
                <c:pt idx="6">
                  <c:v>1</c:v>
                </c:pt>
                <c:pt idx="7">
                  <c:v>45</c:v>
                </c:pt>
                <c:pt idx="8">
                  <c:v>10</c:v>
                </c:pt>
                <c:pt idx="9">
                  <c:v>2</c:v>
                </c:pt>
                <c:pt idx="10">
                  <c:v>4</c:v>
                </c:pt>
              </c:numCache>
            </c:numRef>
          </c:val>
          <c:extLst>
            <c:ext xmlns:c16="http://schemas.microsoft.com/office/drawing/2014/chart" uri="{C3380CC4-5D6E-409C-BE32-E72D297353CC}">
              <c16:uniqueId val="{00000004-40A6-49C9-86AA-BAD34D012009}"/>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1</c:v>
                </c:pt>
                <c:pt idx="1">
                  <c:v>30</c:v>
                </c:pt>
                <c:pt idx="2">
                  <c:v>39</c:v>
                </c:pt>
                <c:pt idx="3">
                  <c:v>241</c:v>
                </c:pt>
                <c:pt idx="4">
                  <c:v>47</c:v>
                </c:pt>
                <c:pt idx="5">
                  <c:v>27</c:v>
                </c:pt>
                <c:pt idx="6">
                  <c:v>14</c:v>
                </c:pt>
                <c:pt idx="7">
                  <c:v>339</c:v>
                </c:pt>
                <c:pt idx="8">
                  <c:v>9</c:v>
                </c:pt>
                <c:pt idx="9">
                  <c:v>28</c:v>
                </c:pt>
                <c:pt idx="10">
                  <c:v>24</c:v>
                </c:pt>
              </c:numCache>
            </c:numRef>
          </c:val>
          <c:extLst>
            <c:ext xmlns:c16="http://schemas.microsoft.com/office/drawing/2014/chart" uri="{C3380CC4-5D6E-409C-BE32-E72D297353CC}">
              <c16:uniqueId val="{00000005-40A6-49C9-86AA-BAD34D01200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Sheet1!$H$2:$H$12</c:f>
              <c:numCache>
                <c:formatCode>General</c:formatCode>
                <c:ptCount val="11"/>
                <c:pt idx="0">
                  <c:v>377</c:v>
                </c:pt>
                <c:pt idx="1">
                  <c:v>4461</c:v>
                </c:pt>
                <c:pt idx="2">
                  <c:v>1376</c:v>
                </c:pt>
                <c:pt idx="3">
                  <c:v>3357</c:v>
                </c:pt>
                <c:pt idx="4">
                  <c:v>452</c:v>
                </c:pt>
                <c:pt idx="5">
                  <c:v>898</c:v>
                </c:pt>
                <c:pt idx="6">
                  <c:v>425</c:v>
                </c:pt>
                <c:pt idx="7">
                  <c:v>10594</c:v>
                </c:pt>
                <c:pt idx="8">
                  <c:v>909</c:v>
                </c:pt>
                <c:pt idx="9">
                  <c:v>1019</c:v>
                </c:pt>
                <c:pt idx="10">
                  <c:v>1711</c:v>
                </c:pt>
              </c:numCache>
            </c:numRef>
          </c:val>
          <c:extLst>
            <c:ext xmlns:c16="http://schemas.microsoft.com/office/drawing/2014/chart" uri="{C3380CC4-5D6E-409C-BE32-E72D297353CC}">
              <c16:uniqueId val="{00000006-40A6-49C9-86AA-BAD34D01200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Sheet1!$I$2:$I$12</c:f>
              <c:numCache>
                <c:formatCode>General</c:formatCode>
                <c:ptCount val="11"/>
                <c:pt idx="0">
                  <c:v>167</c:v>
                </c:pt>
                <c:pt idx="1">
                  <c:v>792</c:v>
                </c:pt>
                <c:pt idx="2">
                  <c:v>228</c:v>
                </c:pt>
                <c:pt idx="3">
                  <c:v>407</c:v>
                </c:pt>
                <c:pt idx="4">
                  <c:v>121</c:v>
                </c:pt>
                <c:pt idx="5">
                  <c:v>250</c:v>
                </c:pt>
                <c:pt idx="6">
                  <c:v>340</c:v>
                </c:pt>
                <c:pt idx="7">
                  <c:v>9567</c:v>
                </c:pt>
                <c:pt idx="8">
                  <c:v>885</c:v>
                </c:pt>
                <c:pt idx="9">
                  <c:v>332</c:v>
                </c:pt>
                <c:pt idx="10">
                  <c:v>2102</c:v>
                </c:pt>
              </c:numCache>
            </c:numRef>
          </c:val>
          <c:extLst>
            <c:ext xmlns:c16="http://schemas.microsoft.com/office/drawing/2014/chart" uri="{C3380CC4-5D6E-409C-BE32-E72D297353CC}">
              <c16:uniqueId val="{00000007-40A6-49C9-86AA-BAD34D012009}"/>
            </c:ext>
          </c:extLst>
        </c:ser>
        <c:dLbls>
          <c:showLegendKey val="0"/>
          <c:showVal val="0"/>
          <c:showCatName val="0"/>
          <c:showSerName val="0"/>
          <c:showPercent val="0"/>
          <c:showBubbleSize val="0"/>
        </c:dLbls>
        <c:gapWidth val="150"/>
        <c:overlap val="100"/>
        <c:axId val="285405984"/>
        <c:axId val="285407624"/>
      </c:barChart>
      <c:catAx>
        <c:axId val="28540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07624"/>
        <c:crosses val="autoZero"/>
        <c:auto val="1"/>
        <c:lblAlgn val="ctr"/>
        <c:lblOffset val="100"/>
        <c:noMultiLvlLbl val="0"/>
      </c:catAx>
      <c:valAx>
        <c:axId val="28540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0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3F5-4EA6-8996-F1B98FCBFCFA}"/>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3F5-4EA6-8996-F1B98FCBFCFA}"/>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E3F5-4EA6-8996-F1B98FCBFCFA}"/>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62</c:v>
                </c:pt>
                <c:pt idx="1">
                  <c:v>19</c:v>
                </c:pt>
                <c:pt idx="2">
                  <c:v>25</c:v>
                </c:pt>
                <c:pt idx="3">
                  <c:v>4</c:v>
                </c:pt>
                <c:pt idx="4">
                  <c:v>11</c:v>
                </c:pt>
              </c:numCache>
            </c:numRef>
          </c:val>
          <c:extLst>
            <c:ext xmlns:c16="http://schemas.microsoft.com/office/drawing/2014/chart" uri="{C3380CC4-5D6E-409C-BE32-E72D297353CC}">
              <c16:uniqueId val="{00000003-E3F5-4EA6-8996-F1B98FCBFCFA}"/>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5</c:v>
                </c:pt>
                <c:pt idx="1">
                  <c:v>8</c:v>
                </c:pt>
                <c:pt idx="2">
                  <c:v>11</c:v>
                </c:pt>
                <c:pt idx="3">
                  <c:v>10</c:v>
                </c:pt>
                <c:pt idx="4">
                  <c:v>9</c:v>
                </c:pt>
              </c:numCache>
            </c:numRef>
          </c:val>
          <c:extLst>
            <c:ext xmlns:c16="http://schemas.microsoft.com/office/drawing/2014/chart" uri="{C3380CC4-5D6E-409C-BE32-E72D297353CC}">
              <c16:uniqueId val="{00000004-E3F5-4EA6-8996-F1B98FCBFCFA}"/>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22</c:v>
                </c:pt>
                <c:pt idx="1">
                  <c:v>2</c:v>
                </c:pt>
                <c:pt idx="2">
                  <c:v>4</c:v>
                </c:pt>
                <c:pt idx="3">
                  <c:v>3</c:v>
                </c:pt>
                <c:pt idx="4">
                  <c:v>2</c:v>
                </c:pt>
              </c:numCache>
            </c:numRef>
          </c:val>
          <c:extLst>
            <c:ext xmlns:c16="http://schemas.microsoft.com/office/drawing/2014/chart" uri="{C3380CC4-5D6E-409C-BE32-E72D297353CC}">
              <c16:uniqueId val="{00000005-E3F5-4EA6-8996-F1B98FCBFCFA}"/>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E3F5-4EA6-8996-F1B98FCBFCFA}"/>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3</c:v>
                </c:pt>
                <c:pt idx="1">
                  <c:v>6</c:v>
                </c:pt>
                <c:pt idx="2">
                  <c:v>13</c:v>
                </c:pt>
                <c:pt idx="3">
                  <c:v>65</c:v>
                </c:pt>
                <c:pt idx="4">
                  <c:v>81</c:v>
                </c:pt>
              </c:numCache>
            </c:numRef>
          </c:val>
          <c:extLst>
            <c:ext xmlns:c16="http://schemas.microsoft.com/office/drawing/2014/chart" uri="{C3380CC4-5D6E-409C-BE32-E72D297353CC}">
              <c16:uniqueId val="{00000007-E3F5-4EA6-8996-F1B98FCBFCFA}"/>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E3F5-4EA6-8996-F1B98FCBFCFA}"/>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E3F5-4EA6-8996-F1B98FCBFCFA}"/>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E3F5-4EA6-8996-F1B98FCBFCFA}"/>
            </c:ext>
          </c:extLst>
        </c:ser>
        <c:dLbls>
          <c:showLegendKey val="0"/>
          <c:showVal val="0"/>
          <c:showCatName val="0"/>
          <c:showSerName val="0"/>
          <c:showPercent val="0"/>
          <c:showBubbleSize val="0"/>
        </c:dLbls>
        <c:gapWidth val="219"/>
        <c:overlap val="-27"/>
        <c:axId val="425697192"/>
        <c:axId val="425693584"/>
      </c:barChart>
      <c:catAx>
        <c:axId val="42569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93584"/>
        <c:crosses val="autoZero"/>
        <c:auto val="1"/>
        <c:lblAlgn val="ctr"/>
        <c:lblOffset val="100"/>
        <c:noMultiLvlLbl val="0"/>
      </c:catAx>
      <c:valAx>
        <c:axId val="42569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69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8551E-B83D-4611-BA52-F04FFD790DE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416A598-0888-4CAC-9B0A-E27E0779BD3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7034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5EF1-70B5-41A0-BDCD-357D93BC160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F66EE9E-4856-4ADE-B96C-00895B6C16C4}"/>
              </a:ext>
            </a:extLst>
          </p:cNvPr>
          <p:cNvGraphicFramePr>
            <a:graphicFrameLocks noGrp="1"/>
          </p:cNvGraphicFramePr>
          <p:nvPr>
            <p:ph type="tbl" sz="quarter" idx="13"/>
            <p:extLst>
              <p:ext uri="{D42A27DB-BD31-4B8C-83A1-F6EECF244321}">
                <p14:modId xmlns:p14="http://schemas.microsoft.com/office/powerpoint/2010/main" val="832681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6503887"/>
                    </a:ext>
                  </a:extLst>
                </a:gridCol>
                <a:gridCol w="740664">
                  <a:extLst>
                    <a:ext uri="{9D8B030D-6E8A-4147-A177-3AD203B41FA5}">
                      <a16:colId xmlns:a16="http://schemas.microsoft.com/office/drawing/2014/main" val="3761931871"/>
                    </a:ext>
                  </a:extLst>
                </a:gridCol>
                <a:gridCol w="740664">
                  <a:extLst>
                    <a:ext uri="{9D8B030D-6E8A-4147-A177-3AD203B41FA5}">
                      <a16:colId xmlns:a16="http://schemas.microsoft.com/office/drawing/2014/main" val="3217780389"/>
                    </a:ext>
                  </a:extLst>
                </a:gridCol>
                <a:gridCol w="740664">
                  <a:extLst>
                    <a:ext uri="{9D8B030D-6E8A-4147-A177-3AD203B41FA5}">
                      <a16:colId xmlns:a16="http://schemas.microsoft.com/office/drawing/2014/main" val="329407302"/>
                    </a:ext>
                  </a:extLst>
                </a:gridCol>
                <a:gridCol w="740664">
                  <a:extLst>
                    <a:ext uri="{9D8B030D-6E8A-4147-A177-3AD203B41FA5}">
                      <a16:colId xmlns:a16="http://schemas.microsoft.com/office/drawing/2014/main" val="3828453479"/>
                    </a:ext>
                  </a:extLst>
                </a:gridCol>
                <a:gridCol w="740664">
                  <a:extLst>
                    <a:ext uri="{9D8B030D-6E8A-4147-A177-3AD203B41FA5}">
                      <a16:colId xmlns:a16="http://schemas.microsoft.com/office/drawing/2014/main" val="114681560"/>
                    </a:ext>
                  </a:extLst>
                </a:gridCol>
                <a:gridCol w="740664">
                  <a:extLst>
                    <a:ext uri="{9D8B030D-6E8A-4147-A177-3AD203B41FA5}">
                      <a16:colId xmlns:a16="http://schemas.microsoft.com/office/drawing/2014/main" val="1429486696"/>
                    </a:ext>
                  </a:extLst>
                </a:gridCol>
                <a:gridCol w="740664">
                  <a:extLst>
                    <a:ext uri="{9D8B030D-6E8A-4147-A177-3AD203B41FA5}">
                      <a16:colId xmlns:a16="http://schemas.microsoft.com/office/drawing/2014/main" val="283852165"/>
                    </a:ext>
                  </a:extLst>
                </a:gridCol>
                <a:gridCol w="740664">
                  <a:extLst>
                    <a:ext uri="{9D8B030D-6E8A-4147-A177-3AD203B41FA5}">
                      <a16:colId xmlns:a16="http://schemas.microsoft.com/office/drawing/2014/main" val="2879501640"/>
                    </a:ext>
                  </a:extLst>
                </a:gridCol>
                <a:gridCol w="740664">
                  <a:extLst>
                    <a:ext uri="{9D8B030D-6E8A-4147-A177-3AD203B41FA5}">
                      <a16:colId xmlns:a16="http://schemas.microsoft.com/office/drawing/2014/main" val="17730756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20713337"/>
                  </a:ext>
                </a:extLst>
              </a:tr>
              <a:tr h="370840">
                <a:tc>
                  <a:txBody>
                    <a:bodyPr/>
                    <a:lstStyle/>
                    <a:p>
                      <a:r>
                        <a:rPr lang="en-US" sz="1000"/>
                        <a:t>Banco Provincia</a:t>
                      </a:r>
                    </a:p>
                  </a:txBody>
                  <a:tcPr/>
                </a:tc>
                <a:tc>
                  <a:txBody>
                    <a:bodyPr/>
                    <a:lstStyle/>
                    <a:p>
                      <a:r>
                        <a:rPr lang="en-US" sz="1000"/>
                        <a:t>149370</a:t>
                      </a:r>
                    </a:p>
                  </a:txBody>
                  <a:tcPr/>
                </a:tc>
                <a:tc>
                  <a:txBody>
                    <a:bodyPr/>
                    <a:lstStyle/>
                    <a:p>
                      <a:r>
                        <a:rPr lang="en-US" sz="1000"/>
                        <a:t>14840</a:t>
                      </a:r>
                    </a:p>
                  </a:txBody>
                  <a:tcPr/>
                </a:tc>
                <a:tc>
                  <a:txBody>
                    <a:bodyPr/>
                    <a:lstStyle/>
                    <a:p>
                      <a:r>
                        <a:rPr lang="en-US" sz="1000"/>
                        <a:t>65</a:t>
                      </a:r>
                    </a:p>
                  </a:txBody>
                  <a:tcPr/>
                </a:tc>
                <a:tc>
                  <a:txBody>
                    <a:bodyPr/>
                    <a:lstStyle/>
                    <a:p>
                      <a:r>
                        <a:rPr lang="en-US" sz="1000"/>
                        <a:t>36156</a:t>
                      </a:r>
                    </a:p>
                  </a:txBody>
                  <a:tcPr/>
                </a:tc>
                <a:tc>
                  <a:txBody>
                    <a:bodyPr/>
                    <a:lstStyle/>
                    <a:p>
                      <a:r>
                        <a:rPr lang="en-US" sz="1000"/>
                        <a:t>10594</a:t>
                      </a:r>
                    </a:p>
                  </a:txBody>
                  <a:tcPr/>
                </a:tc>
                <a:tc>
                  <a:txBody>
                    <a:bodyPr/>
                    <a:lstStyle/>
                    <a:p>
                      <a:r>
                        <a:rPr lang="en-US" sz="1000"/>
                        <a:t>9567</a:t>
                      </a:r>
                    </a:p>
                  </a:txBody>
                  <a:tcPr/>
                </a:tc>
                <a:tc>
                  <a:txBody>
                    <a:bodyPr/>
                    <a:lstStyle/>
                    <a:p>
                      <a:r>
                        <a:rPr lang="en-US" sz="1000"/>
                        <a:t>333</a:t>
                      </a:r>
                    </a:p>
                  </a:txBody>
                  <a:tcPr/>
                </a:tc>
                <a:tc>
                  <a:txBody>
                    <a:bodyPr/>
                    <a:lstStyle/>
                    <a:p>
                      <a:r>
                        <a:rPr lang="en-US" sz="1000"/>
                        <a:t>0.6104%</a:t>
                      </a:r>
                    </a:p>
                  </a:txBody>
                  <a:tcPr/>
                </a:tc>
                <a:tc>
                  <a:txBody>
                    <a:bodyPr/>
                    <a:lstStyle/>
                    <a:p>
                      <a:r>
                        <a:rPr lang="en-US" sz="1000"/>
                        <a:t>51.8%</a:t>
                      </a:r>
                    </a:p>
                  </a:txBody>
                  <a:tcPr/>
                </a:tc>
                <a:extLst>
                  <a:ext uri="{0D108BD9-81ED-4DB2-BD59-A6C34878D82A}">
                    <a16:rowId xmlns:a16="http://schemas.microsoft.com/office/drawing/2014/main" val="2640805040"/>
                  </a:ext>
                </a:extLst>
              </a:tr>
              <a:tr h="370840">
                <a:tc>
                  <a:txBody>
                    <a:bodyPr/>
                    <a:lstStyle/>
                    <a:p>
                      <a:r>
                        <a:rPr lang="en-US" sz="1000"/>
                        <a:t>Banco Supervielle</a:t>
                      </a:r>
                    </a:p>
                  </a:txBody>
                  <a:tcPr/>
                </a:tc>
                <a:tc>
                  <a:txBody>
                    <a:bodyPr/>
                    <a:lstStyle/>
                    <a:p>
                      <a:r>
                        <a:rPr lang="en-US" sz="1000"/>
                        <a:t>518939</a:t>
                      </a:r>
                    </a:p>
                  </a:txBody>
                  <a:tcPr/>
                </a:tc>
                <a:tc>
                  <a:txBody>
                    <a:bodyPr/>
                    <a:lstStyle/>
                    <a:p>
                      <a:r>
                        <a:rPr lang="en-US" sz="1000"/>
                        <a:t>1680</a:t>
                      </a:r>
                    </a:p>
                  </a:txBody>
                  <a:tcPr/>
                </a:tc>
                <a:tc>
                  <a:txBody>
                    <a:bodyPr/>
                    <a:lstStyle/>
                    <a:p>
                      <a:r>
                        <a:rPr lang="en-US" sz="1000"/>
                        <a:t>7</a:t>
                      </a:r>
                    </a:p>
                  </a:txBody>
                  <a:tcPr/>
                </a:tc>
                <a:tc>
                  <a:txBody>
                    <a:bodyPr/>
                    <a:lstStyle/>
                    <a:p>
                      <a:r>
                        <a:rPr lang="en-US" sz="1000"/>
                        <a:t>1599</a:t>
                      </a:r>
                    </a:p>
                  </a:txBody>
                  <a:tcPr/>
                </a:tc>
                <a:tc>
                  <a:txBody>
                    <a:bodyPr/>
                    <a:lstStyle/>
                    <a:p>
                      <a:r>
                        <a:rPr lang="en-US" sz="1000"/>
                        <a:t>377</a:t>
                      </a:r>
                    </a:p>
                  </a:txBody>
                  <a:tcPr/>
                </a:tc>
                <a:tc>
                  <a:txBody>
                    <a:bodyPr/>
                    <a:lstStyle/>
                    <a:p>
                      <a:r>
                        <a:rPr lang="en-US" sz="1000"/>
                        <a:t>167</a:t>
                      </a:r>
                    </a:p>
                  </a:txBody>
                  <a:tcPr/>
                </a:tc>
                <a:tc>
                  <a:txBody>
                    <a:bodyPr/>
                    <a:lstStyle/>
                    <a:p>
                      <a:r>
                        <a:rPr lang="en-US" sz="1000"/>
                        <a:t>0</a:t>
                      </a:r>
                    </a:p>
                  </a:txBody>
                  <a:tcPr/>
                </a:tc>
                <a:tc>
                  <a:txBody>
                    <a:bodyPr/>
                    <a:lstStyle/>
                    <a:p>
                      <a:r>
                        <a:rPr lang="en-US" sz="1000"/>
                        <a:t>0.0591%</a:t>
                      </a:r>
                    </a:p>
                  </a:txBody>
                  <a:tcPr/>
                </a:tc>
                <a:tc>
                  <a:txBody>
                    <a:bodyPr/>
                    <a:lstStyle/>
                    <a:p>
                      <a:r>
                        <a:rPr lang="en-US" sz="1000"/>
                        <a:t>0.0%</a:t>
                      </a:r>
                    </a:p>
                  </a:txBody>
                  <a:tcPr/>
                </a:tc>
                <a:extLst>
                  <a:ext uri="{0D108BD9-81ED-4DB2-BD59-A6C34878D82A}">
                    <a16:rowId xmlns:a16="http://schemas.microsoft.com/office/drawing/2014/main" val="4081767161"/>
                  </a:ext>
                </a:extLst>
              </a:tr>
              <a:tr h="370840">
                <a:tc>
                  <a:txBody>
                    <a:bodyPr/>
                    <a:lstStyle/>
                    <a:p>
                      <a:r>
                        <a:rPr lang="en-US" sz="1000"/>
                        <a:t>Banco Galicia</a:t>
                      </a:r>
                    </a:p>
                  </a:txBody>
                  <a:tcPr/>
                </a:tc>
                <a:tc>
                  <a:txBody>
                    <a:bodyPr/>
                    <a:lstStyle/>
                    <a:p>
                      <a:r>
                        <a:rPr lang="en-US" sz="1000"/>
                        <a:t>1099000</a:t>
                      </a:r>
                    </a:p>
                  </a:txBody>
                  <a:tcPr/>
                </a:tc>
                <a:tc>
                  <a:txBody>
                    <a:bodyPr/>
                    <a:lstStyle/>
                    <a:p>
                      <a:r>
                        <a:rPr lang="en-US" sz="1000"/>
                        <a:t>8587</a:t>
                      </a:r>
                    </a:p>
                  </a:txBody>
                  <a:tcPr/>
                </a:tc>
                <a:tc>
                  <a:txBody>
                    <a:bodyPr/>
                    <a:lstStyle/>
                    <a:p>
                      <a:r>
                        <a:rPr lang="en-US" sz="1000"/>
                        <a:t>39</a:t>
                      </a:r>
                    </a:p>
                  </a:txBody>
                  <a:tcPr/>
                </a:tc>
                <a:tc>
                  <a:txBody>
                    <a:bodyPr/>
                    <a:lstStyle/>
                    <a:p>
                      <a:r>
                        <a:rPr lang="en-US" sz="1000"/>
                        <a:t>15220</a:t>
                      </a:r>
                    </a:p>
                  </a:txBody>
                  <a:tcPr/>
                </a:tc>
                <a:tc>
                  <a:txBody>
                    <a:bodyPr/>
                    <a:lstStyle/>
                    <a:p>
                      <a:r>
                        <a:rPr lang="en-US" sz="1000"/>
                        <a:t>4461</a:t>
                      </a:r>
                    </a:p>
                  </a:txBody>
                  <a:tcPr/>
                </a:tc>
                <a:tc>
                  <a:txBody>
                    <a:bodyPr/>
                    <a:lstStyle/>
                    <a:p>
                      <a:r>
                        <a:rPr lang="en-US" sz="1000"/>
                        <a:t>792</a:t>
                      </a:r>
                    </a:p>
                  </a:txBody>
                  <a:tcPr/>
                </a:tc>
                <a:tc>
                  <a:txBody>
                    <a:bodyPr/>
                    <a:lstStyle/>
                    <a:p>
                      <a:r>
                        <a:rPr lang="en-US" sz="1000"/>
                        <a:t>0</a:t>
                      </a:r>
                    </a:p>
                  </a:txBody>
                  <a:tcPr/>
                </a:tc>
                <a:tc>
                  <a:txBody>
                    <a:bodyPr/>
                    <a:lstStyle/>
                    <a:p>
                      <a:r>
                        <a:rPr lang="en-US" sz="1000"/>
                        <a:t>0.0480%</a:t>
                      </a:r>
                    </a:p>
                  </a:txBody>
                  <a:tcPr/>
                </a:tc>
                <a:tc>
                  <a:txBody>
                    <a:bodyPr/>
                    <a:lstStyle/>
                    <a:p>
                      <a:r>
                        <a:rPr lang="en-US" sz="1000"/>
                        <a:t>0.0%</a:t>
                      </a:r>
                    </a:p>
                  </a:txBody>
                  <a:tcPr/>
                </a:tc>
                <a:extLst>
                  <a:ext uri="{0D108BD9-81ED-4DB2-BD59-A6C34878D82A}">
                    <a16:rowId xmlns:a16="http://schemas.microsoft.com/office/drawing/2014/main" val="3033297742"/>
                  </a:ext>
                </a:extLst>
              </a:tr>
              <a:tr h="370840">
                <a:tc>
                  <a:txBody>
                    <a:bodyPr/>
                    <a:lstStyle/>
                    <a:p>
                      <a:r>
                        <a:rPr lang="en-US" sz="1000"/>
                        <a:t>BBVA Francés</a:t>
                      </a:r>
                    </a:p>
                  </a:txBody>
                  <a:tcPr/>
                </a:tc>
                <a:tc>
                  <a:txBody>
                    <a:bodyPr/>
                    <a:lstStyle/>
                    <a:p>
                      <a:r>
                        <a:rPr lang="en-US" sz="1000"/>
                        <a:t>1318079</a:t>
                      </a:r>
                    </a:p>
                  </a:txBody>
                  <a:tcPr/>
                </a:tc>
                <a:tc>
                  <a:txBody>
                    <a:bodyPr/>
                    <a:lstStyle/>
                    <a:p>
                      <a:r>
                        <a:rPr lang="en-US" sz="1000"/>
                        <a:t>6990</a:t>
                      </a:r>
                    </a:p>
                  </a:txBody>
                  <a:tcPr/>
                </a:tc>
                <a:tc>
                  <a:txBody>
                    <a:bodyPr/>
                    <a:lstStyle/>
                    <a:p>
                      <a:r>
                        <a:rPr lang="en-US" sz="1000"/>
                        <a:t>31</a:t>
                      </a:r>
                    </a:p>
                  </a:txBody>
                  <a:tcPr/>
                </a:tc>
                <a:tc>
                  <a:txBody>
                    <a:bodyPr/>
                    <a:lstStyle/>
                    <a:p>
                      <a:r>
                        <a:rPr lang="en-US" sz="1000"/>
                        <a:t>9470</a:t>
                      </a:r>
                    </a:p>
                  </a:txBody>
                  <a:tcPr/>
                </a:tc>
                <a:tc>
                  <a:txBody>
                    <a:bodyPr/>
                    <a:lstStyle/>
                    <a:p>
                      <a:r>
                        <a:rPr lang="en-US" sz="1000"/>
                        <a:t>1376</a:t>
                      </a:r>
                    </a:p>
                  </a:txBody>
                  <a:tcPr/>
                </a:tc>
                <a:tc>
                  <a:txBody>
                    <a:bodyPr/>
                    <a:lstStyle/>
                    <a:p>
                      <a:r>
                        <a:rPr lang="en-US" sz="1000"/>
                        <a:t>228</a:t>
                      </a:r>
                    </a:p>
                  </a:txBody>
                  <a:tcPr/>
                </a:tc>
                <a:tc>
                  <a:txBody>
                    <a:bodyPr/>
                    <a:lstStyle/>
                    <a:p>
                      <a:r>
                        <a:rPr lang="en-US" sz="1000"/>
                        <a:t>0</a:t>
                      </a:r>
                    </a:p>
                  </a:txBody>
                  <a:tcPr/>
                </a:tc>
                <a:tc>
                  <a:txBody>
                    <a:bodyPr/>
                    <a:lstStyle/>
                    <a:p>
                      <a:r>
                        <a:rPr lang="en-US" sz="1000"/>
                        <a:t>0.0272%</a:t>
                      </a:r>
                    </a:p>
                  </a:txBody>
                  <a:tcPr/>
                </a:tc>
                <a:tc>
                  <a:txBody>
                    <a:bodyPr/>
                    <a:lstStyle/>
                    <a:p>
                      <a:r>
                        <a:rPr lang="en-US" sz="1000"/>
                        <a:t>0.0%</a:t>
                      </a:r>
                    </a:p>
                  </a:txBody>
                  <a:tcPr/>
                </a:tc>
                <a:extLst>
                  <a:ext uri="{0D108BD9-81ED-4DB2-BD59-A6C34878D82A}">
                    <a16:rowId xmlns:a16="http://schemas.microsoft.com/office/drawing/2014/main" val="2331836461"/>
                  </a:ext>
                </a:extLst>
              </a:tr>
              <a:tr h="370840">
                <a:tc>
                  <a:txBody>
                    <a:bodyPr/>
                    <a:lstStyle/>
                    <a:p>
                      <a:r>
                        <a:rPr lang="en-US" sz="1000"/>
                        <a:t>Santander Río</a:t>
                      </a:r>
                    </a:p>
                  </a:txBody>
                  <a:tcPr/>
                </a:tc>
                <a:tc>
                  <a:txBody>
                    <a:bodyPr/>
                    <a:lstStyle/>
                    <a:p>
                      <a:r>
                        <a:rPr lang="en-US" sz="1000"/>
                        <a:t>528981</a:t>
                      </a:r>
                    </a:p>
                  </a:txBody>
                  <a:tcPr/>
                </a:tc>
                <a:tc>
                  <a:txBody>
                    <a:bodyPr/>
                    <a:lstStyle/>
                    <a:p>
                      <a:r>
                        <a:rPr lang="en-US" sz="1000"/>
                        <a:t>6888</a:t>
                      </a:r>
                    </a:p>
                  </a:txBody>
                  <a:tcPr/>
                </a:tc>
                <a:tc>
                  <a:txBody>
                    <a:bodyPr/>
                    <a:lstStyle/>
                    <a:p>
                      <a:r>
                        <a:rPr lang="en-US" sz="1000"/>
                        <a:t>22</a:t>
                      </a:r>
                    </a:p>
                  </a:txBody>
                  <a:tcPr/>
                </a:tc>
                <a:tc>
                  <a:txBody>
                    <a:bodyPr/>
                    <a:lstStyle/>
                    <a:p>
                      <a:r>
                        <a:rPr lang="en-US" sz="1000"/>
                        <a:t>6946</a:t>
                      </a:r>
                    </a:p>
                  </a:txBody>
                  <a:tcPr/>
                </a:tc>
                <a:tc>
                  <a:txBody>
                    <a:bodyPr/>
                    <a:lstStyle/>
                    <a:p>
                      <a:r>
                        <a:rPr lang="en-US" sz="1000"/>
                        <a:t>3357</a:t>
                      </a:r>
                    </a:p>
                  </a:txBody>
                  <a:tcPr/>
                </a:tc>
                <a:tc>
                  <a:txBody>
                    <a:bodyPr/>
                    <a:lstStyle/>
                    <a:p>
                      <a:r>
                        <a:rPr lang="en-US" sz="1000"/>
                        <a:t>407</a:t>
                      </a:r>
                    </a:p>
                  </a:txBody>
                  <a:tcPr/>
                </a:tc>
                <a:tc>
                  <a:txBody>
                    <a:bodyPr/>
                    <a:lstStyle/>
                    <a:p>
                      <a:r>
                        <a:rPr lang="en-US" sz="1000"/>
                        <a:t>296</a:t>
                      </a:r>
                    </a:p>
                  </a:txBody>
                  <a:tcPr/>
                </a:tc>
                <a:tc>
                  <a:txBody>
                    <a:bodyPr/>
                    <a:lstStyle/>
                    <a:p>
                      <a:r>
                        <a:rPr lang="en-US" sz="1000"/>
                        <a:t>0.0926%</a:t>
                      </a:r>
                    </a:p>
                  </a:txBody>
                  <a:tcPr/>
                </a:tc>
                <a:tc>
                  <a:txBody>
                    <a:bodyPr/>
                    <a:lstStyle/>
                    <a:p>
                      <a:r>
                        <a:rPr lang="en-US" sz="1000"/>
                        <a:t>90.9%</a:t>
                      </a:r>
                    </a:p>
                  </a:txBody>
                  <a:tcPr/>
                </a:tc>
                <a:extLst>
                  <a:ext uri="{0D108BD9-81ED-4DB2-BD59-A6C34878D82A}">
                    <a16:rowId xmlns:a16="http://schemas.microsoft.com/office/drawing/2014/main" val="1717794433"/>
                  </a:ext>
                </a:extLst>
              </a:tr>
              <a:tr h="370840">
                <a:tc>
                  <a:txBody>
                    <a:bodyPr/>
                    <a:lstStyle/>
                    <a:p>
                      <a:r>
                        <a:rPr lang="en-US" sz="1000"/>
                        <a:t>ICBC Argentina</a:t>
                      </a:r>
                    </a:p>
                  </a:txBody>
                  <a:tcPr/>
                </a:tc>
                <a:tc>
                  <a:txBody>
                    <a:bodyPr/>
                    <a:lstStyle/>
                    <a:p>
                      <a:r>
                        <a:rPr lang="en-US" sz="1000"/>
                        <a:t>239515</a:t>
                      </a:r>
                    </a:p>
                  </a:txBody>
                  <a:tcPr/>
                </a:tc>
                <a:tc>
                  <a:txBody>
                    <a:bodyPr/>
                    <a:lstStyle/>
                    <a:p>
                      <a:r>
                        <a:rPr lang="en-US" sz="1000"/>
                        <a:t>3037</a:t>
                      </a:r>
                    </a:p>
                  </a:txBody>
                  <a:tcPr/>
                </a:tc>
                <a:tc>
                  <a:txBody>
                    <a:bodyPr/>
                    <a:lstStyle/>
                    <a:p>
                      <a:r>
                        <a:rPr lang="en-US" sz="1000"/>
                        <a:t>21</a:t>
                      </a:r>
                    </a:p>
                  </a:txBody>
                  <a:tcPr/>
                </a:tc>
                <a:tc>
                  <a:txBody>
                    <a:bodyPr/>
                    <a:lstStyle/>
                    <a:p>
                      <a:r>
                        <a:rPr lang="en-US" sz="1000"/>
                        <a:t>17561</a:t>
                      </a:r>
                    </a:p>
                  </a:txBody>
                  <a:tcPr/>
                </a:tc>
                <a:tc>
                  <a:txBody>
                    <a:bodyPr/>
                    <a:lstStyle/>
                    <a:p>
                      <a:r>
                        <a:rPr lang="en-US" sz="1000"/>
                        <a:t>452</a:t>
                      </a:r>
                    </a:p>
                  </a:txBody>
                  <a:tcPr/>
                </a:tc>
                <a:tc>
                  <a:txBody>
                    <a:bodyPr/>
                    <a:lstStyle/>
                    <a:p>
                      <a:r>
                        <a:rPr lang="en-US" sz="1000"/>
                        <a:t>121</a:t>
                      </a:r>
                    </a:p>
                  </a:txBody>
                  <a:tcPr/>
                </a:tc>
                <a:tc>
                  <a:txBody>
                    <a:bodyPr/>
                    <a:lstStyle/>
                    <a:p>
                      <a:r>
                        <a:rPr lang="en-US" sz="1000"/>
                        <a:t>104</a:t>
                      </a:r>
                    </a:p>
                  </a:txBody>
                  <a:tcPr/>
                </a:tc>
                <a:tc>
                  <a:txBody>
                    <a:bodyPr/>
                    <a:lstStyle/>
                    <a:p>
                      <a:r>
                        <a:rPr lang="en-US" sz="1000"/>
                        <a:t>0.3628%</a:t>
                      </a:r>
                    </a:p>
                  </a:txBody>
                  <a:tcPr/>
                </a:tc>
                <a:tc>
                  <a:txBody>
                    <a:bodyPr/>
                    <a:lstStyle/>
                    <a:p>
                      <a:r>
                        <a:rPr lang="en-US" sz="1000"/>
                        <a:t>79.1%</a:t>
                      </a:r>
                    </a:p>
                  </a:txBody>
                  <a:tcPr/>
                </a:tc>
                <a:extLst>
                  <a:ext uri="{0D108BD9-81ED-4DB2-BD59-A6C34878D82A}">
                    <a16:rowId xmlns:a16="http://schemas.microsoft.com/office/drawing/2014/main" val="2727348963"/>
                  </a:ext>
                </a:extLst>
              </a:tr>
              <a:tr h="370840">
                <a:tc>
                  <a:txBody>
                    <a:bodyPr/>
                    <a:lstStyle/>
                    <a:p>
                      <a:r>
                        <a:rPr lang="en-US" sz="1000"/>
                        <a:t>Banco Hipotecario</a:t>
                      </a:r>
                    </a:p>
                  </a:txBody>
                  <a:tcPr/>
                </a:tc>
                <a:tc>
                  <a:txBody>
                    <a:bodyPr/>
                    <a:lstStyle/>
                    <a:p>
                      <a:r>
                        <a:rPr lang="en-US" sz="1000"/>
                        <a:t>780222</a:t>
                      </a:r>
                    </a:p>
                  </a:txBody>
                  <a:tcPr/>
                </a:tc>
                <a:tc>
                  <a:txBody>
                    <a:bodyPr/>
                    <a:lstStyle/>
                    <a:p>
                      <a:r>
                        <a:rPr lang="en-US" sz="1000"/>
                        <a:t>4520</a:t>
                      </a:r>
                    </a:p>
                  </a:txBody>
                  <a:tcPr/>
                </a:tc>
                <a:tc>
                  <a:txBody>
                    <a:bodyPr/>
                    <a:lstStyle/>
                    <a:p>
                      <a:r>
                        <a:rPr lang="en-US" sz="1000"/>
                        <a:t>11</a:t>
                      </a:r>
                    </a:p>
                  </a:txBody>
                  <a:tcPr/>
                </a:tc>
                <a:tc>
                  <a:txBody>
                    <a:bodyPr/>
                    <a:lstStyle/>
                    <a:p>
                      <a:r>
                        <a:rPr lang="en-US" sz="1000"/>
                        <a:t>1255</a:t>
                      </a:r>
                    </a:p>
                  </a:txBody>
                  <a:tcPr/>
                </a:tc>
                <a:tc>
                  <a:txBody>
                    <a:bodyPr/>
                    <a:lstStyle/>
                    <a:p>
                      <a:r>
                        <a:rPr lang="en-US" sz="1000"/>
                        <a:t>898</a:t>
                      </a:r>
                    </a:p>
                  </a:txBody>
                  <a:tcPr/>
                </a:tc>
                <a:tc>
                  <a:txBody>
                    <a:bodyPr/>
                    <a:lstStyle/>
                    <a:p>
                      <a:r>
                        <a:rPr lang="en-US" sz="1000"/>
                        <a:t>250</a:t>
                      </a:r>
                    </a:p>
                  </a:txBody>
                  <a:tcPr/>
                </a:tc>
                <a:tc>
                  <a:txBody>
                    <a:bodyPr/>
                    <a:lstStyle/>
                    <a:p>
                      <a:r>
                        <a:rPr lang="en-US" sz="1000"/>
                        <a:t>130</a:t>
                      </a:r>
                    </a:p>
                  </a:txBody>
                  <a:tcPr/>
                </a:tc>
                <a:tc>
                  <a:txBody>
                    <a:bodyPr/>
                    <a:lstStyle/>
                    <a:p>
                      <a:r>
                        <a:rPr lang="en-US" sz="1000"/>
                        <a:t>0.0281%</a:t>
                      </a:r>
                    </a:p>
                  </a:txBody>
                  <a:tcPr/>
                </a:tc>
                <a:tc>
                  <a:txBody>
                    <a:bodyPr/>
                    <a:lstStyle/>
                    <a:p>
                      <a:r>
                        <a:rPr lang="en-US" sz="1000"/>
                        <a:t>93.9%</a:t>
                      </a:r>
                    </a:p>
                  </a:txBody>
                  <a:tcPr/>
                </a:tc>
                <a:extLst>
                  <a:ext uri="{0D108BD9-81ED-4DB2-BD59-A6C34878D82A}">
                    <a16:rowId xmlns:a16="http://schemas.microsoft.com/office/drawing/2014/main" val="861357400"/>
                  </a:ext>
                </a:extLst>
              </a:tr>
              <a:tr h="370840">
                <a:tc>
                  <a:txBody>
                    <a:bodyPr/>
                    <a:lstStyle/>
                    <a:p>
                      <a:r>
                        <a:rPr lang="en-US" sz="1000"/>
                        <a:t>Banco Ciudad</a:t>
                      </a:r>
                    </a:p>
                  </a:txBody>
                  <a:tcPr/>
                </a:tc>
                <a:tc>
                  <a:txBody>
                    <a:bodyPr/>
                    <a:lstStyle/>
                    <a:p>
                      <a:r>
                        <a:rPr lang="en-US" sz="1000"/>
                        <a:t>452729</a:t>
                      </a:r>
                    </a:p>
                  </a:txBody>
                  <a:tcPr/>
                </a:tc>
                <a:tc>
                  <a:txBody>
                    <a:bodyPr/>
                    <a:lstStyle/>
                    <a:p>
                      <a:r>
                        <a:rPr lang="en-US" sz="1000"/>
                        <a:t>1556</a:t>
                      </a:r>
                    </a:p>
                  </a:txBody>
                  <a:tcPr/>
                </a:tc>
                <a:tc>
                  <a:txBody>
                    <a:bodyPr/>
                    <a:lstStyle/>
                    <a:p>
                      <a:r>
                        <a:rPr lang="en-US" sz="1000"/>
                        <a:t>30</a:t>
                      </a:r>
                    </a:p>
                  </a:txBody>
                  <a:tcPr/>
                </a:tc>
                <a:tc>
                  <a:txBody>
                    <a:bodyPr/>
                    <a:lstStyle/>
                    <a:p>
                      <a:r>
                        <a:rPr lang="en-US" sz="1000"/>
                        <a:t>1031</a:t>
                      </a:r>
                    </a:p>
                  </a:txBody>
                  <a:tcPr/>
                </a:tc>
                <a:tc>
                  <a:txBody>
                    <a:bodyPr/>
                    <a:lstStyle/>
                    <a:p>
                      <a:r>
                        <a:rPr lang="en-US" sz="1000"/>
                        <a:t>425</a:t>
                      </a:r>
                    </a:p>
                  </a:txBody>
                  <a:tcPr/>
                </a:tc>
                <a:tc>
                  <a:txBody>
                    <a:bodyPr/>
                    <a:lstStyle/>
                    <a:p>
                      <a:r>
                        <a:rPr lang="en-US" sz="1000"/>
                        <a:t>340</a:t>
                      </a:r>
                    </a:p>
                  </a:txBody>
                  <a:tcPr/>
                </a:tc>
                <a:tc>
                  <a:txBody>
                    <a:bodyPr/>
                    <a:lstStyle/>
                    <a:p>
                      <a:r>
                        <a:rPr lang="en-US" sz="1000"/>
                        <a:t>0</a:t>
                      </a:r>
                    </a:p>
                  </a:txBody>
                  <a:tcPr/>
                </a:tc>
                <a:tc>
                  <a:txBody>
                    <a:bodyPr/>
                    <a:lstStyle/>
                    <a:p>
                      <a:r>
                        <a:rPr lang="en-US" sz="1000"/>
                        <a:t>0.0132%</a:t>
                      </a:r>
                    </a:p>
                  </a:txBody>
                  <a:tcPr/>
                </a:tc>
                <a:tc>
                  <a:txBody>
                    <a:bodyPr/>
                    <a:lstStyle/>
                    <a:p>
                      <a:r>
                        <a:rPr lang="en-US" sz="1000"/>
                        <a:t>0.0%</a:t>
                      </a:r>
                    </a:p>
                  </a:txBody>
                  <a:tcPr/>
                </a:tc>
                <a:extLst>
                  <a:ext uri="{0D108BD9-81ED-4DB2-BD59-A6C34878D82A}">
                    <a16:rowId xmlns:a16="http://schemas.microsoft.com/office/drawing/2014/main" val="2788560640"/>
                  </a:ext>
                </a:extLst>
              </a:tr>
              <a:tr h="370840">
                <a:tc>
                  <a:txBody>
                    <a:bodyPr/>
                    <a:lstStyle/>
                    <a:p>
                      <a:r>
                        <a:rPr lang="en-US" sz="1000"/>
                        <a:t>Banco Macro</a:t>
                      </a:r>
                    </a:p>
                  </a:txBody>
                  <a:tcPr/>
                </a:tc>
                <a:tc>
                  <a:txBody>
                    <a:bodyPr/>
                    <a:lstStyle/>
                    <a:p>
                      <a:r>
                        <a:rPr lang="en-US" sz="1000"/>
                        <a:t>439564</a:t>
                      </a:r>
                    </a:p>
                  </a:txBody>
                  <a:tcPr/>
                </a:tc>
                <a:tc>
                  <a:txBody>
                    <a:bodyPr/>
                    <a:lstStyle/>
                    <a:p>
                      <a:r>
                        <a:rPr lang="en-US" sz="1000"/>
                        <a:t>1859</a:t>
                      </a:r>
                    </a:p>
                  </a:txBody>
                  <a:tcPr/>
                </a:tc>
                <a:tc>
                  <a:txBody>
                    <a:bodyPr/>
                    <a:lstStyle/>
                    <a:p>
                      <a:r>
                        <a:rPr lang="en-US" sz="1000"/>
                        <a:t>26</a:t>
                      </a:r>
                    </a:p>
                  </a:txBody>
                  <a:tcPr/>
                </a:tc>
                <a:tc>
                  <a:txBody>
                    <a:bodyPr/>
                    <a:lstStyle/>
                    <a:p>
                      <a:r>
                        <a:rPr lang="en-US" sz="1000"/>
                        <a:t>4860</a:t>
                      </a:r>
                    </a:p>
                  </a:txBody>
                  <a:tcPr/>
                </a:tc>
                <a:tc>
                  <a:txBody>
                    <a:bodyPr/>
                    <a:lstStyle/>
                    <a:p>
                      <a:r>
                        <a:rPr lang="en-US" sz="1000"/>
                        <a:t>909</a:t>
                      </a:r>
                    </a:p>
                  </a:txBody>
                  <a:tcPr/>
                </a:tc>
                <a:tc>
                  <a:txBody>
                    <a:bodyPr/>
                    <a:lstStyle/>
                    <a:p>
                      <a:r>
                        <a:rPr lang="en-US" sz="1000"/>
                        <a:t>885</a:t>
                      </a:r>
                    </a:p>
                  </a:txBody>
                  <a:tcPr/>
                </a:tc>
                <a:tc>
                  <a:txBody>
                    <a:bodyPr/>
                    <a:lstStyle/>
                    <a:p>
                      <a:r>
                        <a:rPr lang="en-US" sz="1000"/>
                        <a:t>0</a:t>
                      </a:r>
                    </a:p>
                  </a:txBody>
                  <a:tcPr/>
                </a:tc>
                <a:tc>
                  <a:txBody>
                    <a:bodyPr/>
                    <a:lstStyle/>
                    <a:p>
                      <a:r>
                        <a:rPr lang="en-US" sz="1000"/>
                        <a:t>0.0583%</a:t>
                      </a:r>
                    </a:p>
                  </a:txBody>
                  <a:tcPr/>
                </a:tc>
                <a:tc>
                  <a:txBody>
                    <a:bodyPr/>
                    <a:lstStyle/>
                    <a:p>
                      <a:r>
                        <a:rPr lang="en-US" sz="1000"/>
                        <a:t>0.0%</a:t>
                      </a:r>
                    </a:p>
                  </a:txBody>
                  <a:tcPr/>
                </a:tc>
                <a:extLst>
                  <a:ext uri="{0D108BD9-81ED-4DB2-BD59-A6C34878D82A}">
                    <a16:rowId xmlns:a16="http://schemas.microsoft.com/office/drawing/2014/main" val="116128318"/>
                  </a:ext>
                </a:extLst>
              </a:tr>
              <a:tr h="370840">
                <a:tc>
                  <a:txBody>
                    <a:bodyPr/>
                    <a:lstStyle/>
                    <a:p>
                      <a:r>
                        <a:rPr lang="en-US" sz="1000"/>
                        <a:t>HSBC</a:t>
                      </a:r>
                    </a:p>
                  </a:txBody>
                  <a:tcPr/>
                </a:tc>
                <a:tc>
                  <a:txBody>
                    <a:bodyPr/>
                    <a:lstStyle/>
                    <a:p>
                      <a:r>
                        <a:rPr lang="en-US" sz="1000"/>
                        <a:t>167264</a:t>
                      </a:r>
                    </a:p>
                  </a:txBody>
                  <a:tcPr/>
                </a:tc>
                <a:tc>
                  <a:txBody>
                    <a:bodyPr/>
                    <a:lstStyle/>
                    <a:p>
                      <a:r>
                        <a:rPr lang="en-US" sz="1000"/>
                        <a:t>1281</a:t>
                      </a:r>
                    </a:p>
                  </a:txBody>
                  <a:tcPr/>
                </a:tc>
                <a:tc>
                  <a:txBody>
                    <a:bodyPr/>
                    <a:lstStyle/>
                    <a:p>
                      <a:r>
                        <a:rPr lang="en-US" sz="1000"/>
                        <a:t>63</a:t>
                      </a:r>
                    </a:p>
                  </a:txBody>
                  <a:tcPr/>
                </a:tc>
                <a:tc>
                  <a:txBody>
                    <a:bodyPr/>
                    <a:lstStyle/>
                    <a:p>
                      <a:r>
                        <a:rPr lang="en-US" sz="1000"/>
                        <a:t>6405</a:t>
                      </a:r>
                    </a:p>
                  </a:txBody>
                  <a:tcPr/>
                </a:tc>
                <a:tc>
                  <a:txBody>
                    <a:bodyPr/>
                    <a:lstStyle/>
                    <a:p>
                      <a:r>
                        <a:rPr lang="en-US" sz="1000"/>
                        <a:t>1019</a:t>
                      </a:r>
                    </a:p>
                  </a:txBody>
                  <a:tcPr/>
                </a:tc>
                <a:tc>
                  <a:txBody>
                    <a:bodyPr/>
                    <a:lstStyle/>
                    <a:p>
                      <a:r>
                        <a:rPr lang="en-US" sz="1000"/>
                        <a:t>332</a:t>
                      </a:r>
                    </a:p>
                  </a:txBody>
                  <a:tcPr/>
                </a:tc>
                <a:tc>
                  <a:txBody>
                    <a:bodyPr/>
                    <a:lstStyle/>
                    <a:p>
                      <a:r>
                        <a:rPr lang="en-US" sz="1000"/>
                        <a:t>0</a:t>
                      </a:r>
                    </a:p>
                  </a:txBody>
                  <a:tcPr/>
                </a:tc>
                <a:tc>
                  <a:txBody>
                    <a:bodyPr/>
                    <a:lstStyle/>
                    <a:p>
                      <a:r>
                        <a:rPr lang="en-US" sz="1000"/>
                        <a:t>0.0739%</a:t>
                      </a:r>
                    </a:p>
                  </a:txBody>
                  <a:tcPr/>
                </a:tc>
                <a:tc>
                  <a:txBody>
                    <a:bodyPr/>
                    <a:lstStyle/>
                    <a:p>
                      <a:r>
                        <a:rPr lang="en-US" sz="1000"/>
                        <a:t>0.0%</a:t>
                      </a:r>
                    </a:p>
                  </a:txBody>
                  <a:tcPr/>
                </a:tc>
                <a:extLst>
                  <a:ext uri="{0D108BD9-81ED-4DB2-BD59-A6C34878D82A}">
                    <a16:rowId xmlns:a16="http://schemas.microsoft.com/office/drawing/2014/main" val="767169086"/>
                  </a:ext>
                </a:extLst>
              </a:tr>
              <a:tr h="370840">
                <a:tc>
                  <a:txBody>
                    <a:bodyPr/>
                    <a:lstStyle/>
                    <a:p>
                      <a:r>
                        <a:rPr lang="en-US" sz="1000"/>
                        <a:t>Banco Nación</a:t>
                      </a:r>
                    </a:p>
                  </a:txBody>
                  <a:tcPr/>
                </a:tc>
                <a:tc>
                  <a:txBody>
                    <a:bodyPr/>
                    <a:lstStyle/>
                    <a:p>
                      <a:r>
                        <a:rPr lang="en-US" sz="1000"/>
                        <a:t>66315</a:t>
                      </a:r>
                    </a:p>
                  </a:txBody>
                  <a:tcPr/>
                </a:tc>
                <a:tc>
                  <a:txBody>
                    <a:bodyPr/>
                    <a:lstStyle/>
                    <a:p>
                      <a:r>
                        <a:rPr lang="en-US" sz="1000"/>
                        <a:t>10821</a:t>
                      </a:r>
                    </a:p>
                  </a:txBody>
                  <a:tcPr/>
                </a:tc>
                <a:tc>
                  <a:txBody>
                    <a:bodyPr/>
                    <a:lstStyle/>
                    <a:p>
                      <a:r>
                        <a:rPr lang="en-US" sz="1000"/>
                        <a:t>47</a:t>
                      </a:r>
                    </a:p>
                  </a:txBody>
                  <a:tcPr/>
                </a:tc>
                <a:tc>
                  <a:txBody>
                    <a:bodyPr/>
                    <a:lstStyle/>
                    <a:p>
                      <a:r>
                        <a:rPr lang="en-US" sz="1000"/>
                        <a:t>11749</a:t>
                      </a:r>
                    </a:p>
                  </a:txBody>
                  <a:tcPr/>
                </a:tc>
                <a:tc>
                  <a:txBody>
                    <a:bodyPr/>
                    <a:lstStyle/>
                    <a:p>
                      <a:r>
                        <a:rPr lang="en-US" sz="1000"/>
                        <a:t>1711</a:t>
                      </a:r>
                    </a:p>
                  </a:txBody>
                  <a:tcPr/>
                </a:tc>
                <a:tc>
                  <a:txBody>
                    <a:bodyPr/>
                    <a:lstStyle/>
                    <a:p>
                      <a:r>
                        <a:rPr lang="en-US" sz="1000"/>
                        <a:t>2102</a:t>
                      </a:r>
                    </a:p>
                  </a:txBody>
                  <a:tcPr/>
                </a:tc>
                <a:tc>
                  <a:txBody>
                    <a:bodyPr/>
                    <a:lstStyle/>
                    <a:p>
                      <a:r>
                        <a:rPr lang="en-US" sz="1000"/>
                        <a:t>0</a:t>
                      </a:r>
                    </a:p>
                  </a:txBody>
                  <a:tcPr/>
                </a:tc>
                <a:tc>
                  <a:txBody>
                    <a:bodyPr/>
                    <a:lstStyle/>
                    <a:p>
                      <a:r>
                        <a:rPr lang="en-US" sz="1000"/>
                        <a:t>0.5437%</a:t>
                      </a:r>
                    </a:p>
                  </a:txBody>
                  <a:tcPr/>
                </a:tc>
                <a:tc>
                  <a:txBody>
                    <a:bodyPr/>
                    <a:lstStyle/>
                    <a:p>
                      <a:r>
                        <a:rPr lang="en-US" sz="1000"/>
                        <a:t>0.0%</a:t>
                      </a:r>
                    </a:p>
                  </a:txBody>
                  <a:tcPr/>
                </a:tc>
                <a:extLst>
                  <a:ext uri="{0D108BD9-81ED-4DB2-BD59-A6C34878D82A}">
                    <a16:rowId xmlns:a16="http://schemas.microsoft.com/office/drawing/2014/main" val="3500694523"/>
                  </a:ext>
                </a:extLst>
              </a:tr>
            </a:tbl>
          </a:graphicData>
        </a:graphic>
      </p:graphicFrame>
      <p:sp>
        <p:nvSpPr>
          <p:cNvPr id="4" name="Text Placeholder 3">
            <a:extLst>
              <a:ext uri="{FF2B5EF4-FFF2-40B4-BE49-F238E27FC236}">
                <a16:creationId xmlns:a16="http://schemas.microsoft.com/office/drawing/2014/main" id="{4E9DA794-740F-4932-BB3F-AD40C3A5F820}"/>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228574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998A-65C7-4A38-AF79-FF71DD1B581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488033F-EE9B-47A4-96EC-65DC344A8EA1}"/>
              </a:ext>
            </a:extLst>
          </p:cNvPr>
          <p:cNvGraphicFramePr>
            <a:graphicFrameLocks noGrp="1"/>
          </p:cNvGraphicFramePr>
          <p:nvPr>
            <p:ph type="chart" sz="quarter" idx="13"/>
            <p:extLst>
              <p:ext uri="{D42A27DB-BD31-4B8C-83A1-F6EECF244321}">
                <p14:modId xmlns:p14="http://schemas.microsoft.com/office/powerpoint/2010/main" val="4174843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C52DC9-FEA4-455D-9BE0-6DF5120A11F0}"/>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6BAAB4C2-D214-475B-AF0A-6553697D46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160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8589-7311-4D70-BD56-4149BA37FD7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131B496-02E4-4854-8766-7DE2C03A3C68}"/>
              </a:ext>
            </a:extLst>
          </p:cNvPr>
          <p:cNvGraphicFramePr>
            <a:graphicFrameLocks noGrp="1"/>
          </p:cNvGraphicFramePr>
          <p:nvPr>
            <p:ph type="chart" sz="quarter" idx="13"/>
            <p:extLst>
              <p:ext uri="{D42A27DB-BD31-4B8C-83A1-F6EECF244321}">
                <p14:modId xmlns:p14="http://schemas.microsoft.com/office/powerpoint/2010/main" val="3926776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570F6-FC2A-4468-A41F-ADA223BB25AA}"/>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6A12B8E2-DE7C-4402-8D46-45626BEB1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4267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2FC78-DEBA-4684-ADBE-1818CA43ADD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442D99F-C4DB-476F-A594-7EFA3210D7AE}"/>
              </a:ext>
            </a:extLst>
          </p:cNvPr>
          <p:cNvGraphicFramePr>
            <a:graphicFrameLocks noGrp="1"/>
          </p:cNvGraphicFramePr>
          <p:nvPr>
            <p:ph type="chart" sz="quarter" idx="13"/>
            <p:extLst>
              <p:ext uri="{D42A27DB-BD31-4B8C-83A1-F6EECF244321}">
                <p14:modId xmlns:p14="http://schemas.microsoft.com/office/powerpoint/2010/main" val="2593761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00CAB-D970-40DC-8940-56B6AF9688E9}"/>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8C5F301D-2603-4298-8E9A-94870C6D38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491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9580-F96B-4A8D-BD60-8F07CAE6A7B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31682CFC-609B-48BA-B944-7B83BFB425BA}"/>
              </a:ext>
            </a:extLst>
          </p:cNvPr>
          <p:cNvGraphicFramePr>
            <a:graphicFrameLocks noGrp="1"/>
          </p:cNvGraphicFramePr>
          <p:nvPr>
            <p:ph type="chart" sz="quarter" idx="13"/>
            <p:extLst>
              <p:ext uri="{D42A27DB-BD31-4B8C-83A1-F6EECF244321}">
                <p14:modId xmlns:p14="http://schemas.microsoft.com/office/powerpoint/2010/main" val="673950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763FB-3ECC-45BA-823A-ECD57C720096}"/>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B2A5BC22-7BC7-4C49-A453-5CF941B919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15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675B-A89D-407D-A6D5-E41543B6CFB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9E9B022-704D-410D-BCFE-22D2F65FE305}"/>
              </a:ext>
            </a:extLst>
          </p:cNvPr>
          <p:cNvGraphicFramePr>
            <a:graphicFrameLocks noGrp="1"/>
          </p:cNvGraphicFramePr>
          <p:nvPr>
            <p:ph type="chart" sz="quarter" idx="13"/>
            <p:extLst>
              <p:ext uri="{D42A27DB-BD31-4B8C-83A1-F6EECF244321}">
                <p14:modId xmlns:p14="http://schemas.microsoft.com/office/powerpoint/2010/main" val="2696675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9C780-9EB7-43AE-906A-18314355ED6C}"/>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6FD83852-6806-4DA4-B389-CA476F6CC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382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FBAF5-A4BA-4210-A12D-5D722A340ADB}"/>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52D61EEC-1263-45CD-BF80-4ADA251BC964}"/>
              </a:ext>
            </a:extLst>
          </p:cNvPr>
          <p:cNvGraphicFramePr>
            <a:graphicFrameLocks noGrp="1"/>
          </p:cNvGraphicFramePr>
          <p:nvPr>
            <p:ph type="tbl" sz="quarter" idx="13"/>
            <p:extLst>
              <p:ext uri="{D42A27DB-BD31-4B8C-83A1-F6EECF244321}">
                <p14:modId xmlns:p14="http://schemas.microsoft.com/office/powerpoint/2010/main" val="118917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6660786"/>
                    </a:ext>
                  </a:extLst>
                </a:gridCol>
                <a:gridCol w="658368">
                  <a:extLst>
                    <a:ext uri="{9D8B030D-6E8A-4147-A177-3AD203B41FA5}">
                      <a16:colId xmlns:a16="http://schemas.microsoft.com/office/drawing/2014/main" val="981018233"/>
                    </a:ext>
                  </a:extLst>
                </a:gridCol>
                <a:gridCol w="658368">
                  <a:extLst>
                    <a:ext uri="{9D8B030D-6E8A-4147-A177-3AD203B41FA5}">
                      <a16:colId xmlns:a16="http://schemas.microsoft.com/office/drawing/2014/main" val="884187564"/>
                    </a:ext>
                  </a:extLst>
                </a:gridCol>
                <a:gridCol w="658368">
                  <a:extLst>
                    <a:ext uri="{9D8B030D-6E8A-4147-A177-3AD203B41FA5}">
                      <a16:colId xmlns:a16="http://schemas.microsoft.com/office/drawing/2014/main" val="499237633"/>
                    </a:ext>
                  </a:extLst>
                </a:gridCol>
                <a:gridCol w="658368">
                  <a:extLst>
                    <a:ext uri="{9D8B030D-6E8A-4147-A177-3AD203B41FA5}">
                      <a16:colId xmlns:a16="http://schemas.microsoft.com/office/drawing/2014/main" val="815100764"/>
                    </a:ext>
                  </a:extLst>
                </a:gridCol>
                <a:gridCol w="658368">
                  <a:extLst>
                    <a:ext uri="{9D8B030D-6E8A-4147-A177-3AD203B41FA5}">
                      <a16:colId xmlns:a16="http://schemas.microsoft.com/office/drawing/2014/main" val="1743274513"/>
                    </a:ext>
                  </a:extLst>
                </a:gridCol>
                <a:gridCol w="658368">
                  <a:extLst>
                    <a:ext uri="{9D8B030D-6E8A-4147-A177-3AD203B41FA5}">
                      <a16:colId xmlns:a16="http://schemas.microsoft.com/office/drawing/2014/main" val="2187463765"/>
                    </a:ext>
                  </a:extLst>
                </a:gridCol>
                <a:gridCol w="658368">
                  <a:extLst>
                    <a:ext uri="{9D8B030D-6E8A-4147-A177-3AD203B41FA5}">
                      <a16:colId xmlns:a16="http://schemas.microsoft.com/office/drawing/2014/main" val="546109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441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- 2017-07-19 17:00:00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vos también podés acceder a un crédito para tener tu casa propia? 🏡👏
Conocé el #HipotecarioSocial de Banco Provincia, consultá toda información acá: https://goo.gl/kVpR8f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667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Nación - 2017-07-17 13:00:05</a:t>
                      </a:r>
                      <a:r>
                        <a:rPr kumimoji="0" lang="es-ES" sz="1000" b="0" i="0" u="none" strike="noStrike" kern="1200" cap="none" spc="0" normalizeH="0" baseline="0" noProof="0">
                          <a:ln>
                            <a:noFill/>
                          </a:ln>
                          <a:solidFill>
                            <a:prstClr val="black"/>
                          </a:solidFill>
                          <a:effectLst/>
                          <a:uLnTx/>
                          <a:uFillTx/>
                          <a:latin typeface="+mn-lt"/>
                          <a:ea typeface="+mn-ea"/>
                          <a:cs typeface="+mn-cs"/>
                        </a:rPr>
                        <a:t>
¡CRÉDITOS HIPOTECARIOS!
Es tiempo de disfrutar tu espacio. Es tiempo de tener tu departamento o casa propia  💪. Conocé todos nuestros préstamos hipotecarios, simulá tu cuota e iniciá tu solicitud en nuestra web &gt; bit.ly/2u1wJty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712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- 2017-07-24 18:28:08</a:t>
                      </a:r>
                      <a:r>
                        <a:rPr kumimoji="0" lang="es-ES" sz="1000" b="0" i="0" u="none" strike="noStrike" kern="1200" cap="none" spc="0" normalizeH="0" baseline="0" noProof="0">
                          <a:ln>
                            <a:noFill/>
                          </a:ln>
                          <a:solidFill>
                            <a:prstClr val="black"/>
                          </a:solidFill>
                          <a:effectLst/>
                          <a:uLnTx/>
                          <a:uFillTx/>
                          <a:latin typeface="+mn-lt"/>
                          <a:ea typeface="+mn-ea"/>
                          <a:cs typeface="+mn-cs"/>
                        </a:rPr>
                        <a:t>
Con la llegada de nuevos jugadores también llega la gran pregunta:
¿Qué alineación pondrías vos para el torneo que viene? 
¡Contanos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042974"/>
                  </a:ext>
                </a:extLst>
              </a:tr>
            </a:tbl>
          </a:graphicData>
        </a:graphic>
      </p:graphicFrame>
      <p:sp>
        <p:nvSpPr>
          <p:cNvPr id="4" name="Text Placeholder 3">
            <a:extLst>
              <a:ext uri="{FF2B5EF4-FFF2-40B4-BE49-F238E27FC236}">
                <a16:creationId xmlns:a16="http://schemas.microsoft.com/office/drawing/2014/main" id="{41324395-5DB3-4CB3-B857-3FEF8A288FA9}"/>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149591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661F-06BB-4FF2-9E9F-2BFBE2E6A225}"/>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B75F2431-B438-4CDD-B48B-15E3A8FF2456}"/>
              </a:ext>
            </a:extLst>
          </p:cNvPr>
          <p:cNvGraphicFramePr>
            <a:graphicFrameLocks noGrp="1"/>
          </p:cNvGraphicFramePr>
          <p:nvPr>
            <p:ph type="tbl" sz="quarter" idx="13"/>
            <p:extLst>
              <p:ext uri="{D42A27DB-BD31-4B8C-83A1-F6EECF244321}">
                <p14:modId xmlns:p14="http://schemas.microsoft.com/office/powerpoint/2010/main" val="1081388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9644405"/>
                    </a:ext>
                  </a:extLst>
                </a:gridCol>
                <a:gridCol w="658368">
                  <a:extLst>
                    <a:ext uri="{9D8B030D-6E8A-4147-A177-3AD203B41FA5}">
                      <a16:colId xmlns:a16="http://schemas.microsoft.com/office/drawing/2014/main" val="224157001"/>
                    </a:ext>
                  </a:extLst>
                </a:gridCol>
                <a:gridCol w="658368">
                  <a:extLst>
                    <a:ext uri="{9D8B030D-6E8A-4147-A177-3AD203B41FA5}">
                      <a16:colId xmlns:a16="http://schemas.microsoft.com/office/drawing/2014/main" val="2557543170"/>
                    </a:ext>
                  </a:extLst>
                </a:gridCol>
                <a:gridCol w="658368">
                  <a:extLst>
                    <a:ext uri="{9D8B030D-6E8A-4147-A177-3AD203B41FA5}">
                      <a16:colId xmlns:a16="http://schemas.microsoft.com/office/drawing/2014/main" val="1412113876"/>
                    </a:ext>
                  </a:extLst>
                </a:gridCol>
                <a:gridCol w="658368">
                  <a:extLst>
                    <a:ext uri="{9D8B030D-6E8A-4147-A177-3AD203B41FA5}">
                      <a16:colId xmlns:a16="http://schemas.microsoft.com/office/drawing/2014/main" val="4123421613"/>
                    </a:ext>
                  </a:extLst>
                </a:gridCol>
                <a:gridCol w="658368">
                  <a:extLst>
                    <a:ext uri="{9D8B030D-6E8A-4147-A177-3AD203B41FA5}">
                      <a16:colId xmlns:a16="http://schemas.microsoft.com/office/drawing/2014/main" val="1690653768"/>
                    </a:ext>
                  </a:extLst>
                </a:gridCol>
                <a:gridCol w="658368">
                  <a:extLst>
                    <a:ext uri="{9D8B030D-6E8A-4147-A177-3AD203B41FA5}">
                      <a16:colId xmlns:a16="http://schemas.microsoft.com/office/drawing/2014/main" val="2338532303"/>
                    </a:ext>
                  </a:extLst>
                </a:gridCol>
                <a:gridCol w="658368">
                  <a:extLst>
                    <a:ext uri="{9D8B030D-6E8A-4147-A177-3AD203B41FA5}">
                      <a16:colId xmlns:a16="http://schemas.microsoft.com/office/drawing/2014/main" val="18362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8626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Nación - 2017-07-24 10:00:11</a:t>
                      </a:r>
                      <a:r>
                        <a:rPr kumimoji="0" lang="es-ES" sz="1000" b="0" i="0" u="none" strike="noStrike" kern="1200" cap="none" spc="0" normalizeH="0" baseline="0" noProof="0">
                          <a:ln>
                            <a:noFill/>
                          </a:ln>
                          <a:solidFill>
                            <a:prstClr val="black"/>
                          </a:solidFill>
                          <a:effectLst/>
                          <a:uLnTx/>
                          <a:uFillTx/>
                          <a:latin typeface="+mn-lt"/>
                          <a:ea typeface="+mn-ea"/>
                          <a:cs typeface="+mn-cs"/>
                        </a:rPr>
                        <a:t>
CRÉDITOS HIPOTECARIOS
¿Cuántas veces imaginaste tener tu departamento o casa propia? ¡Dá el primer paso! Conocé todos nuestros préstamos hipotecarios, simulá tu cuota e iniciá tu solicitud en nuestra web &gt; bit.ly/2uft0tO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040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- 2017-07-24 09:00:00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hay un préstamo que puede llevarte lejos? 🚗 #TuAutoUVA del Banco Provincia cuenta con una financiación de hasta el 100% del valor de la compra y no posee prenda. ¡Conocé más en https://goo.gl/PzzGS1 y empezá a planificar tu próximo 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655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- 2017-07-21 15:00:00</a:t>
                      </a:r>
                      <a:r>
                        <a:rPr kumimoji="0" lang="es-ES" sz="1000" b="0" i="0" u="none" strike="noStrike" kern="1200" cap="none" spc="0" normalizeH="0" baseline="0" noProof="0">
                          <a:ln>
                            <a:noFill/>
                          </a:ln>
                          <a:solidFill>
                            <a:prstClr val="black"/>
                          </a:solidFill>
                          <a:effectLst/>
                          <a:uLnTx/>
                          <a:uFillTx/>
                          <a:latin typeface="+mn-lt"/>
                          <a:ea typeface="+mn-ea"/>
                          <a:cs typeface="+mn-cs"/>
                        </a:rPr>
                        <a:t>
¿Querés comprarte una moto? 🏍️ Conocé los Préstamos #TuMoto de Banco Provincia acá: https://goo.gl/6KAZ6X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760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- 2017-07-12 08:00:00</a:t>
                      </a:r>
                      <a:r>
                        <a:rPr kumimoji="0" lang="es-ES" sz="1000" b="0" i="0" u="none" strike="noStrike" kern="1200" cap="none" spc="0" normalizeH="0" baseline="0" noProof="0">
                          <a:ln>
                            <a:noFill/>
                          </a:ln>
                          <a:solidFill>
                            <a:prstClr val="black"/>
                          </a:solidFill>
                          <a:effectLst/>
                          <a:uLnTx/>
                          <a:uFillTx/>
                          <a:latin typeface="+mn-lt"/>
                          <a:ea typeface="+mn-ea"/>
                          <a:cs typeface="+mn-cs"/>
                        </a:rPr>
                        <a:t>
¡Llegó la promo más esperada del mes! Conseguí todo lo que necesitás con un 50% de ahorro en supermercados adheridos, con un tope de reintegro de $1.500 por persona pagando con tus tarjetas de crédito y débito Banco Provincia. 
Conocé todos los detalles de la promo acá: https://goo.gl/s6RLir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0635784"/>
                  </a:ext>
                </a:extLst>
              </a:tr>
            </a:tbl>
          </a:graphicData>
        </a:graphic>
      </p:graphicFrame>
      <p:sp>
        <p:nvSpPr>
          <p:cNvPr id="4" name="Text Placeholder 3">
            <a:extLst>
              <a:ext uri="{FF2B5EF4-FFF2-40B4-BE49-F238E27FC236}">
                <a16:creationId xmlns:a16="http://schemas.microsoft.com/office/drawing/2014/main" id="{E600CE6A-E404-4958-97F1-D9ECB1B4F7E2}"/>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3239331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C89B-01A3-458F-98F6-F42944E3A1CC}"/>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A5E2C526-24BC-45A6-8433-4A2C93D0D376}"/>
              </a:ext>
            </a:extLst>
          </p:cNvPr>
          <p:cNvGraphicFramePr>
            <a:graphicFrameLocks noGrp="1"/>
          </p:cNvGraphicFramePr>
          <p:nvPr>
            <p:ph type="tbl" sz="quarter" idx="13"/>
            <p:extLst>
              <p:ext uri="{D42A27DB-BD31-4B8C-83A1-F6EECF244321}">
                <p14:modId xmlns:p14="http://schemas.microsoft.com/office/powerpoint/2010/main" val="209949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0110645"/>
                    </a:ext>
                  </a:extLst>
                </a:gridCol>
                <a:gridCol w="658368">
                  <a:extLst>
                    <a:ext uri="{9D8B030D-6E8A-4147-A177-3AD203B41FA5}">
                      <a16:colId xmlns:a16="http://schemas.microsoft.com/office/drawing/2014/main" val="2438187996"/>
                    </a:ext>
                  </a:extLst>
                </a:gridCol>
                <a:gridCol w="658368">
                  <a:extLst>
                    <a:ext uri="{9D8B030D-6E8A-4147-A177-3AD203B41FA5}">
                      <a16:colId xmlns:a16="http://schemas.microsoft.com/office/drawing/2014/main" val="2177959246"/>
                    </a:ext>
                  </a:extLst>
                </a:gridCol>
                <a:gridCol w="658368">
                  <a:extLst>
                    <a:ext uri="{9D8B030D-6E8A-4147-A177-3AD203B41FA5}">
                      <a16:colId xmlns:a16="http://schemas.microsoft.com/office/drawing/2014/main" val="3535380805"/>
                    </a:ext>
                  </a:extLst>
                </a:gridCol>
                <a:gridCol w="658368">
                  <a:extLst>
                    <a:ext uri="{9D8B030D-6E8A-4147-A177-3AD203B41FA5}">
                      <a16:colId xmlns:a16="http://schemas.microsoft.com/office/drawing/2014/main" val="2094438651"/>
                    </a:ext>
                  </a:extLst>
                </a:gridCol>
                <a:gridCol w="658368">
                  <a:extLst>
                    <a:ext uri="{9D8B030D-6E8A-4147-A177-3AD203B41FA5}">
                      <a16:colId xmlns:a16="http://schemas.microsoft.com/office/drawing/2014/main" val="1322988829"/>
                    </a:ext>
                  </a:extLst>
                </a:gridCol>
                <a:gridCol w="658368">
                  <a:extLst>
                    <a:ext uri="{9D8B030D-6E8A-4147-A177-3AD203B41FA5}">
                      <a16:colId xmlns:a16="http://schemas.microsoft.com/office/drawing/2014/main" val="3566929139"/>
                    </a:ext>
                  </a:extLst>
                </a:gridCol>
                <a:gridCol w="658368">
                  <a:extLst>
                    <a:ext uri="{9D8B030D-6E8A-4147-A177-3AD203B41FA5}">
                      <a16:colId xmlns:a16="http://schemas.microsoft.com/office/drawing/2014/main" val="328082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013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- 2017-07-19 11:54:08</a:t>
                      </a:r>
                      <a:r>
                        <a:rPr kumimoji="0" lang="es-ES" sz="1000" b="0" i="0" u="none" strike="noStrike" kern="1200" cap="none" spc="0" normalizeH="0" baseline="0" noProof="0">
                          <a:ln>
                            <a:noFill/>
                          </a:ln>
                          <a:solidFill>
                            <a:prstClr val="black"/>
                          </a:solidFill>
                          <a:effectLst/>
                          <a:uLnTx/>
                          <a:uFillTx/>
                          <a:latin typeface="+mn-lt"/>
                          <a:ea typeface="+mn-ea"/>
                          <a:cs typeface="+mn-cs"/>
                        </a:rPr>
                        <a:t>
Asociá un alias para tu CBU desde #ICBCMobileBanking &gt; Cuentas&gt; CBU-ALIAS 📲  y hacé tus transferencias en simples pasos, estés donde estés!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53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- 2017-07-22 09:30:20</a:t>
                      </a:r>
                      <a:r>
                        <a:rPr kumimoji="0" lang="es-ES" sz="1000" b="0" i="0" u="none" strike="noStrike" kern="1200" cap="none" spc="0" normalizeH="0" baseline="0" noProof="0">
                          <a:ln>
                            <a:noFill/>
                          </a:ln>
                          <a:solidFill>
                            <a:prstClr val="black"/>
                          </a:solidFill>
                          <a:effectLst/>
                          <a:uLnTx/>
                          <a:uFillTx/>
                          <a:latin typeface="+mn-lt"/>
                          <a:ea typeface="+mn-ea"/>
                          <a:cs typeface="+mn-cs"/>
                        </a:rPr>
                        <a:t>
#ExpoRural17 ¡Este fin de semana te invitamos a visitar nuestro stand, ganador del Premio a Mejor Stand de la 131ª Exposición Rural! Vení a disfrutar en familia de actividades y mateadas a las 11 y a las 16 hs!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402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- 2017-08-08 14:00:00</a:t>
                      </a:r>
                      <a:r>
                        <a:rPr kumimoji="0" lang="es-ES" sz="1000" b="0" i="0" u="none" strike="noStrike" kern="1200" cap="none" spc="0" normalizeH="0" baseline="0" noProof="0">
                          <a:ln>
                            <a:noFill/>
                          </a:ln>
                          <a:solidFill>
                            <a:prstClr val="black"/>
                          </a:solidFill>
                          <a:effectLst/>
                          <a:uLnTx/>
                          <a:uFillTx/>
                          <a:latin typeface="+mn-lt"/>
                          <a:ea typeface="+mn-ea"/>
                          <a:cs typeface="+mn-cs"/>
                        </a:rPr>
                        <a:t>
#TeatroPorLosChicos 🎭 ¡Hasta el 13 de agosto podés disfrutar shows de danza, comedia, stand up y mucho más y colaborar con la Fundación Garrahan! 
Sacá tus entradas en 6 cuotas sin interés con tus tarjetas de crédito Banco Provincia. Más info: https://goo.gl/hAeFgT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639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 - 2017-07-20 14:42:34</a:t>
                      </a:r>
                      <a:r>
                        <a:rPr kumimoji="0" lang="en-US" sz="1000" b="0" i="0" u="none" strike="noStrike" kern="1200" cap="none" spc="0" normalizeH="0" baseline="0" noProof="0">
                          <a:ln>
                            <a:noFill/>
                          </a:ln>
                          <a:solidFill>
                            <a:prstClr val="black"/>
                          </a:solidFill>
                          <a:effectLst/>
                          <a:uLnTx/>
                          <a:uFillTx/>
                          <a:latin typeface="+mn-lt"/>
                          <a:ea typeface="+mn-ea"/>
                          <a:cs typeface="+mn-cs"/>
                        </a:rPr>
                        <a:t>
Exclusivo pre-opening de ✨ DIANE ARBUS | En el principio |
ICBC, socio corporativo MALBA.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7949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 - 2017-08-02 09:00:00</a:t>
                      </a:r>
                      <a:r>
                        <a:rPr kumimoji="0" lang="en-US" sz="1000" b="0" i="0" u="none" strike="noStrike" kern="1200" cap="none" spc="0" normalizeH="0" baseline="0" noProof="0">
                          <a:ln>
                            <a:noFill/>
                          </a:ln>
                          <a:solidFill>
                            <a:prstClr val="black"/>
                          </a:solidFill>
                          <a:effectLst/>
                          <a:uLnTx/>
                          <a:uFillTx/>
                          <a:latin typeface="+mn-lt"/>
                          <a:ea typeface="+mn-ea"/>
                          <a:cs typeface="+mn-cs"/>
                        </a:rPr>
                        <a:t>
Modificá el alias de tu CBU a través de #ICBCMobileBanking 📲 o #ICBCAccessBanking 💻 y hacé tus transferencias en simples pasos, estés donde estés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4010342"/>
                  </a:ext>
                </a:extLst>
              </a:tr>
            </a:tbl>
          </a:graphicData>
        </a:graphic>
      </p:graphicFrame>
      <p:sp>
        <p:nvSpPr>
          <p:cNvPr id="4" name="Text Placeholder 3">
            <a:extLst>
              <a:ext uri="{FF2B5EF4-FFF2-40B4-BE49-F238E27FC236}">
                <a16:creationId xmlns:a16="http://schemas.microsoft.com/office/drawing/2014/main" id="{11039499-825A-4DA9-AE1D-7846CC0CD354}"/>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4195052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94E1-1548-4CD4-98AF-23688F909E4B}"/>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02DE5B2F-9EA2-4776-BCF7-9B6DFE4F7069}"/>
              </a:ext>
            </a:extLst>
          </p:cNvPr>
          <p:cNvGraphicFramePr>
            <a:graphicFrameLocks noGrp="1"/>
          </p:cNvGraphicFramePr>
          <p:nvPr>
            <p:ph type="tbl" sz="quarter" idx="13"/>
            <p:extLst>
              <p:ext uri="{D42A27DB-BD31-4B8C-83A1-F6EECF244321}">
                <p14:modId xmlns:p14="http://schemas.microsoft.com/office/powerpoint/2010/main" val="386796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8553374"/>
                    </a:ext>
                  </a:extLst>
                </a:gridCol>
                <a:gridCol w="658368">
                  <a:extLst>
                    <a:ext uri="{9D8B030D-6E8A-4147-A177-3AD203B41FA5}">
                      <a16:colId xmlns:a16="http://schemas.microsoft.com/office/drawing/2014/main" val="585157890"/>
                    </a:ext>
                  </a:extLst>
                </a:gridCol>
                <a:gridCol w="658368">
                  <a:extLst>
                    <a:ext uri="{9D8B030D-6E8A-4147-A177-3AD203B41FA5}">
                      <a16:colId xmlns:a16="http://schemas.microsoft.com/office/drawing/2014/main" val="1337854675"/>
                    </a:ext>
                  </a:extLst>
                </a:gridCol>
                <a:gridCol w="658368">
                  <a:extLst>
                    <a:ext uri="{9D8B030D-6E8A-4147-A177-3AD203B41FA5}">
                      <a16:colId xmlns:a16="http://schemas.microsoft.com/office/drawing/2014/main" val="680556936"/>
                    </a:ext>
                  </a:extLst>
                </a:gridCol>
                <a:gridCol w="658368">
                  <a:extLst>
                    <a:ext uri="{9D8B030D-6E8A-4147-A177-3AD203B41FA5}">
                      <a16:colId xmlns:a16="http://schemas.microsoft.com/office/drawing/2014/main" val="1501923556"/>
                    </a:ext>
                  </a:extLst>
                </a:gridCol>
                <a:gridCol w="658368">
                  <a:extLst>
                    <a:ext uri="{9D8B030D-6E8A-4147-A177-3AD203B41FA5}">
                      <a16:colId xmlns:a16="http://schemas.microsoft.com/office/drawing/2014/main" val="4064152298"/>
                    </a:ext>
                  </a:extLst>
                </a:gridCol>
                <a:gridCol w="658368">
                  <a:extLst>
                    <a:ext uri="{9D8B030D-6E8A-4147-A177-3AD203B41FA5}">
                      <a16:colId xmlns:a16="http://schemas.microsoft.com/office/drawing/2014/main" val="2851698548"/>
                    </a:ext>
                  </a:extLst>
                </a:gridCol>
                <a:gridCol w="658368">
                  <a:extLst>
                    <a:ext uri="{9D8B030D-6E8A-4147-A177-3AD203B41FA5}">
                      <a16:colId xmlns:a16="http://schemas.microsoft.com/office/drawing/2014/main" val="3868095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506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- 2017-07-20 12:57:08</a:t>
                      </a:r>
                      <a:r>
                        <a:rPr kumimoji="0" lang="es-ES" sz="1000" b="0" i="0" u="none" strike="noStrike" kern="1200" cap="none" spc="0" normalizeH="0" baseline="0" noProof="0">
                          <a:ln>
                            <a:noFill/>
                          </a:ln>
                          <a:solidFill>
                            <a:prstClr val="black"/>
                          </a:solidFill>
                          <a:effectLst/>
                          <a:uLnTx/>
                          <a:uFillTx/>
                          <a:latin typeface="+mn-lt"/>
                          <a:ea typeface="+mn-ea"/>
                          <a:cs typeface="+mn-cs"/>
                        </a:rPr>
                        <a:t>
¡Decile #GraciasPorBancarme a ese amigo que te hace el aguante en todas! Etiquetalo en un comentario incluyendo el hashtag, ¡y participá por una giftcard de $3.000 para tu amig@ hasta las 13:50hs! 🎉 Bases y condiciones: http://bit.ly/BycAmigos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024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- 2017-08-07 16:51:08</a:t>
                      </a:r>
                      <a:r>
                        <a:rPr kumimoji="0" lang="es-ES" sz="1000" b="0" i="0" u="none" strike="noStrike" kern="1200" cap="none" spc="0" normalizeH="0" baseline="0" noProof="0">
                          <a:ln>
                            <a:noFill/>
                          </a:ln>
                          <a:solidFill>
                            <a:prstClr val="black"/>
                          </a:solidFill>
                          <a:effectLst/>
                          <a:uLnTx/>
                          <a:uFillTx/>
                          <a:latin typeface="+mn-lt"/>
                          <a:ea typeface="+mn-ea"/>
                          <a:cs typeface="+mn-cs"/>
                        </a:rPr>
                        <a:t>
¡Miércoles de súper ahorro! 🛒 
En agosto duplicamos la oportunidad de ahorrar. Los miércoles 16 y 23 podrás hacer tus compras con un 50% de descuento en supermercados adheridos. ¡Próximamente te estaremos contando más detalles de esta promo!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099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- 2017-07-11 15:00:00</a:t>
                      </a:r>
                      <a:r>
                        <a:rPr kumimoji="0" lang="es-ES" sz="1000" b="0" i="0" u="none" strike="noStrike" kern="1200" cap="none" spc="0" normalizeH="0" baseline="0" noProof="0">
                          <a:ln>
                            <a:noFill/>
                          </a:ln>
                          <a:solidFill>
                            <a:prstClr val="black"/>
                          </a:solidFill>
                          <a:effectLst/>
                          <a:uLnTx/>
                          <a:uFillTx/>
                          <a:latin typeface="+mn-lt"/>
                          <a:ea typeface="+mn-ea"/>
                          <a:cs typeface="+mn-cs"/>
                        </a:rPr>
                        <a:t>
La cartelera de #Invierno, ¡arde! No dejes de ver estas obras increíbles con tu canje de #PuntosQuiero: http://bit.ly/2eOEO03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890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- 2017-07-27 12:13:15</a:t>
                      </a:r>
                      <a:r>
                        <a:rPr kumimoji="0" lang="es-ES" sz="1000" b="0" i="0" u="none" strike="noStrike" kern="1200" cap="none" spc="0" normalizeH="0" baseline="0" noProof="0">
                          <a:ln>
                            <a:noFill/>
                          </a:ln>
                          <a:solidFill>
                            <a:prstClr val="black"/>
                          </a:solidFill>
                          <a:effectLst/>
                          <a:uLnTx/>
                          <a:uFillTx/>
                          <a:latin typeface="+mn-lt"/>
                          <a:ea typeface="+mn-ea"/>
                          <a:cs typeface="+mn-cs"/>
                        </a:rPr>
                        <a:t>
Canjeá tus puntos #ICBCClub 🎁por esta selección de vinos Ernesto Catena y ¡disfrutá de una experiencia de degustación increíble! 🍷🙌 ➡️ https://goo.gl/u37dH1.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0980716"/>
                  </a:ext>
                </a:extLst>
              </a:tr>
            </a:tbl>
          </a:graphicData>
        </a:graphic>
      </p:graphicFrame>
      <p:sp>
        <p:nvSpPr>
          <p:cNvPr id="4" name="Text Placeholder 3">
            <a:extLst>
              <a:ext uri="{FF2B5EF4-FFF2-40B4-BE49-F238E27FC236}">
                <a16:creationId xmlns:a16="http://schemas.microsoft.com/office/drawing/2014/main" id="{78BE7B2D-9D14-411E-BDF3-9C7F7DD5AC30}"/>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4260061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866B-B447-4795-B05E-CB8E65042D17}"/>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BB290D3A-6F24-4F80-BB0F-266CB376A8CC}"/>
              </a:ext>
            </a:extLst>
          </p:cNvPr>
          <p:cNvGraphicFramePr>
            <a:graphicFrameLocks noGrp="1"/>
          </p:cNvGraphicFramePr>
          <p:nvPr>
            <p:ph type="tbl" sz="quarter" idx="13"/>
            <p:extLst>
              <p:ext uri="{D42A27DB-BD31-4B8C-83A1-F6EECF244321}">
                <p14:modId xmlns:p14="http://schemas.microsoft.com/office/powerpoint/2010/main" val="48593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7357810"/>
                    </a:ext>
                  </a:extLst>
                </a:gridCol>
                <a:gridCol w="658368">
                  <a:extLst>
                    <a:ext uri="{9D8B030D-6E8A-4147-A177-3AD203B41FA5}">
                      <a16:colId xmlns:a16="http://schemas.microsoft.com/office/drawing/2014/main" val="408926927"/>
                    </a:ext>
                  </a:extLst>
                </a:gridCol>
                <a:gridCol w="658368">
                  <a:extLst>
                    <a:ext uri="{9D8B030D-6E8A-4147-A177-3AD203B41FA5}">
                      <a16:colId xmlns:a16="http://schemas.microsoft.com/office/drawing/2014/main" val="1722146631"/>
                    </a:ext>
                  </a:extLst>
                </a:gridCol>
                <a:gridCol w="658368">
                  <a:extLst>
                    <a:ext uri="{9D8B030D-6E8A-4147-A177-3AD203B41FA5}">
                      <a16:colId xmlns:a16="http://schemas.microsoft.com/office/drawing/2014/main" val="110442895"/>
                    </a:ext>
                  </a:extLst>
                </a:gridCol>
                <a:gridCol w="658368">
                  <a:extLst>
                    <a:ext uri="{9D8B030D-6E8A-4147-A177-3AD203B41FA5}">
                      <a16:colId xmlns:a16="http://schemas.microsoft.com/office/drawing/2014/main" val="4085556800"/>
                    </a:ext>
                  </a:extLst>
                </a:gridCol>
                <a:gridCol w="658368">
                  <a:extLst>
                    <a:ext uri="{9D8B030D-6E8A-4147-A177-3AD203B41FA5}">
                      <a16:colId xmlns:a16="http://schemas.microsoft.com/office/drawing/2014/main" val="3764496433"/>
                    </a:ext>
                  </a:extLst>
                </a:gridCol>
                <a:gridCol w="658368">
                  <a:extLst>
                    <a:ext uri="{9D8B030D-6E8A-4147-A177-3AD203B41FA5}">
                      <a16:colId xmlns:a16="http://schemas.microsoft.com/office/drawing/2014/main" val="1637426201"/>
                    </a:ext>
                  </a:extLst>
                </a:gridCol>
                <a:gridCol w="658368">
                  <a:extLst>
                    <a:ext uri="{9D8B030D-6E8A-4147-A177-3AD203B41FA5}">
                      <a16:colId xmlns:a16="http://schemas.microsoft.com/office/drawing/2014/main" val="78610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809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- 2017-07-21 15:00:16</a:t>
                      </a:r>
                      <a:r>
                        <a:rPr kumimoji="0" lang="es-ES" sz="1000" b="0" i="0" u="none" strike="noStrike" kern="1200" cap="none" spc="0" normalizeH="0" baseline="0" noProof="0">
                          <a:ln>
                            <a:noFill/>
                          </a:ln>
                          <a:solidFill>
                            <a:prstClr val="black"/>
                          </a:solidFill>
                          <a:effectLst/>
                          <a:uLnTx/>
                          <a:uFillTx/>
                          <a:latin typeface="+mn-lt"/>
                          <a:ea typeface="+mn-ea"/>
                          <a:cs typeface="+mn-cs"/>
                        </a:rPr>
                        <a:t>
¿Buscando planes en familia para las #VacacionesDeInvierno? Tus #PuntosQuiero! salen al rescate. ¡Canjeá puntos por entradas! 🎬🤣
 http://bit.ly/2i7zOFv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488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- 2017-07-31 09:00:00</a:t>
                      </a:r>
                      <a:r>
                        <a:rPr kumimoji="0" lang="es-ES" sz="1000" b="0" i="0" u="none" strike="noStrike" kern="1200" cap="none" spc="0" normalizeH="0" baseline="0" noProof="0">
                          <a:ln>
                            <a:noFill/>
                          </a:ln>
                          <a:solidFill>
                            <a:prstClr val="black"/>
                          </a:solidFill>
                          <a:effectLst/>
                          <a:uLnTx/>
                          <a:uFillTx/>
                          <a:latin typeface="+mn-lt"/>
                          <a:ea typeface="+mn-ea"/>
                          <a:cs typeface="+mn-cs"/>
                        </a:rPr>
                        <a:t>
Todo esto pasó en un solo Superclásico. ¿Te animás a adivinar en cuál? #Pasión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342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 - 2017-08-07 09:00:00</a:t>
                      </a:r>
                      <a:r>
                        <a:rPr kumimoji="0" lang="en-US" sz="1000" b="0" i="0" u="none" strike="noStrike" kern="1200" cap="none" spc="0" normalizeH="0" baseline="0" noProof="0">
                          <a:ln>
                            <a:noFill/>
                          </a:ln>
                          <a:solidFill>
                            <a:prstClr val="black"/>
                          </a:solidFill>
                          <a:effectLst/>
                          <a:uLnTx/>
                          <a:uFillTx/>
                          <a:latin typeface="+mn-lt"/>
                          <a:ea typeface="+mn-ea"/>
                          <a:cs typeface="+mn-cs"/>
                        </a:rPr>
                        <a:t>
💳Solicitá adicionales sin costo a través de #ICBCMobileBanking o #ICBCAccessBanking. Tus familiares mayores de 15 años también pueden tener tarjetas de crédito ICBC, ¡y sus consumos acumulan puntos #ICBCClub para vos!😎🙌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219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- 2017-08-04 14:59:50</a:t>
                      </a:r>
                      <a:r>
                        <a:rPr kumimoji="0" lang="es-ES" sz="1000" b="0" i="0" u="none" strike="noStrike" kern="1200" cap="none" spc="0" normalizeH="0" baseline="0" noProof="0">
                          <a:ln>
                            <a:noFill/>
                          </a:ln>
                          <a:solidFill>
                            <a:prstClr val="black"/>
                          </a:solidFill>
                          <a:effectLst/>
                          <a:uLnTx/>
                          <a:uFillTx/>
                          <a:latin typeface="+mn-lt"/>
                          <a:ea typeface="+mn-ea"/>
                          <a:cs typeface="+mn-cs"/>
                        </a:rPr>
                        <a:t>
¿Querés ir a ver a Carlos Rivera en el Luna Park? ¡Tenemos 3 pares de entradas! Participá del concurso cambiando el final de la estrofa de “Que lo nuestro se quede nuestro”. La más creativa, gana.
"Sólo tú y yo conocemos la historia
Porque tú y yo la escribimos
Y no permitas que..."
Bases y condiciones en http://bit.ly/2v4kE96 
Conocé más en http://bit.ly/2weePV0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1481065"/>
                  </a:ext>
                </a:extLst>
              </a:tr>
            </a:tbl>
          </a:graphicData>
        </a:graphic>
      </p:graphicFrame>
      <p:sp>
        <p:nvSpPr>
          <p:cNvPr id="4" name="Text Placeholder 3">
            <a:extLst>
              <a:ext uri="{FF2B5EF4-FFF2-40B4-BE49-F238E27FC236}">
                <a16:creationId xmlns:a16="http://schemas.microsoft.com/office/drawing/2014/main" id="{18105C00-2F0A-46C1-A059-8D923693F626}"/>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296476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9EF8-B508-4910-A173-1291E494F479}"/>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E4B18016-FEAC-4CAC-BBEB-75D347B208A2}"/>
              </a:ext>
            </a:extLst>
          </p:cNvPr>
          <p:cNvGraphicFramePr>
            <a:graphicFrameLocks noGrp="1"/>
          </p:cNvGraphicFramePr>
          <p:nvPr>
            <p:ph type="tbl" sz="quarter" idx="13"/>
            <p:extLst>
              <p:ext uri="{D42A27DB-BD31-4B8C-83A1-F6EECF244321}">
                <p14:modId xmlns:p14="http://schemas.microsoft.com/office/powerpoint/2010/main" val="265685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2932088"/>
                    </a:ext>
                  </a:extLst>
                </a:gridCol>
                <a:gridCol w="658368">
                  <a:extLst>
                    <a:ext uri="{9D8B030D-6E8A-4147-A177-3AD203B41FA5}">
                      <a16:colId xmlns:a16="http://schemas.microsoft.com/office/drawing/2014/main" val="2437576337"/>
                    </a:ext>
                  </a:extLst>
                </a:gridCol>
                <a:gridCol w="658368">
                  <a:extLst>
                    <a:ext uri="{9D8B030D-6E8A-4147-A177-3AD203B41FA5}">
                      <a16:colId xmlns:a16="http://schemas.microsoft.com/office/drawing/2014/main" val="4141507288"/>
                    </a:ext>
                  </a:extLst>
                </a:gridCol>
                <a:gridCol w="658368">
                  <a:extLst>
                    <a:ext uri="{9D8B030D-6E8A-4147-A177-3AD203B41FA5}">
                      <a16:colId xmlns:a16="http://schemas.microsoft.com/office/drawing/2014/main" val="3979351565"/>
                    </a:ext>
                  </a:extLst>
                </a:gridCol>
                <a:gridCol w="658368">
                  <a:extLst>
                    <a:ext uri="{9D8B030D-6E8A-4147-A177-3AD203B41FA5}">
                      <a16:colId xmlns:a16="http://schemas.microsoft.com/office/drawing/2014/main" val="202011203"/>
                    </a:ext>
                  </a:extLst>
                </a:gridCol>
                <a:gridCol w="658368">
                  <a:extLst>
                    <a:ext uri="{9D8B030D-6E8A-4147-A177-3AD203B41FA5}">
                      <a16:colId xmlns:a16="http://schemas.microsoft.com/office/drawing/2014/main" val="1262119060"/>
                    </a:ext>
                  </a:extLst>
                </a:gridCol>
                <a:gridCol w="658368">
                  <a:extLst>
                    <a:ext uri="{9D8B030D-6E8A-4147-A177-3AD203B41FA5}">
                      <a16:colId xmlns:a16="http://schemas.microsoft.com/office/drawing/2014/main" val="816806932"/>
                    </a:ext>
                  </a:extLst>
                </a:gridCol>
                <a:gridCol w="658368">
                  <a:extLst>
                    <a:ext uri="{9D8B030D-6E8A-4147-A177-3AD203B41FA5}">
                      <a16:colId xmlns:a16="http://schemas.microsoft.com/office/drawing/2014/main" val="94253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26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- 2017-07-22 12:00:00</a:t>
                      </a:r>
                      <a:r>
                        <a:rPr kumimoji="0" lang="es-ES" sz="1000" b="0" i="0" u="none" strike="noStrike" kern="1200" cap="none" spc="0" normalizeH="0" baseline="0" noProof="0">
                          <a:ln>
                            <a:noFill/>
                          </a:ln>
                          <a:solidFill>
                            <a:prstClr val="black"/>
                          </a:solidFill>
                          <a:effectLst/>
                          <a:uLnTx/>
                          <a:uFillTx/>
                          <a:latin typeface="+mn-lt"/>
                          <a:ea typeface="+mn-ea"/>
                          <a:cs typeface="+mn-cs"/>
                        </a:rPr>
                        <a:t>
#VacacionesDeInvierno  ❄️☃️ Hasta el 30 de julio podés disfrutar increíbles beneficios en restaurantes 🍽️, cines 🎬 , teatros y espectáculos 🎭 con tus tarjetas de crédito Banco Provincia.
Conocé los detalles de cada promoción acá: https://goo.gl/23gLFN
Válida hasta el 30/07/2017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1208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- 2017-07-12 17:16:16</a:t>
                      </a:r>
                      <a:r>
                        <a:rPr kumimoji="0" lang="es-ES" sz="1000" b="0" i="0" u="none" strike="noStrike" kern="1200" cap="none" spc="0" normalizeH="0" baseline="0" noProof="0">
                          <a:ln>
                            <a:noFill/>
                          </a:ln>
                          <a:solidFill>
                            <a:prstClr val="black"/>
                          </a:solidFill>
                          <a:effectLst/>
                          <a:uLnTx/>
                          <a:uFillTx/>
                          <a:latin typeface="+mn-lt"/>
                          <a:ea typeface="+mn-ea"/>
                          <a:cs typeface="+mn-cs"/>
                        </a:rPr>
                        <a:t>
¿Todavía no operás con #ICBCMobileBanking? Descargá la app, hacé tu primer login y realizá consultas, transferencias, pagos, compra y venta de dólares y mucho más desde tu celular 📲😉 ▶  www.icbcmobile.com.ar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244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- 2017-08-08 18:48:47</a:t>
                      </a:r>
                      <a:r>
                        <a:rPr kumimoji="0" lang="es-ES" sz="1000" b="0" i="0" u="none" strike="noStrike" kern="1200" cap="none" spc="0" normalizeH="0" baseline="0" noProof="0">
                          <a:ln>
                            <a:noFill/>
                          </a:ln>
                          <a:solidFill>
                            <a:prstClr val="black"/>
                          </a:solidFill>
                          <a:effectLst/>
                          <a:uLnTx/>
                          <a:uFillTx/>
                          <a:latin typeface="+mn-lt"/>
                          <a:ea typeface="+mn-ea"/>
                          <a:cs typeface="+mn-cs"/>
                        </a:rPr>
                        <a:t>
🛒 Los miércoles 16 y 23 de agosto podrás hacer tus compras con un 50% de descuento en supermercados adheridos, con un tope de reintegro mensual unificado de 1500 pesos. ¡Próximamente te estaremos contando más detalles de esta promo!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896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- 2017-07-14 09:00:02</a:t>
                      </a:r>
                      <a:r>
                        <a:rPr kumimoji="0" lang="es-ES" sz="1000" b="0" i="0" u="none" strike="noStrike" kern="1200" cap="none" spc="0" normalizeH="0" baseline="0" noProof="0">
                          <a:ln>
                            <a:noFill/>
                          </a:ln>
                          <a:solidFill>
                            <a:prstClr val="black"/>
                          </a:solidFill>
                          <a:effectLst/>
                          <a:uLnTx/>
                          <a:uFillTx/>
                          <a:latin typeface="+mn-lt"/>
                          <a:ea typeface="+mn-ea"/>
                          <a:cs typeface="+mn-cs"/>
                        </a:rPr>
                        <a:t>
En los días de invierno, ¿Qué mejor que disfrutar de un café con amigos? Llegó el #HappyWeekend: los días 14, 15 y 16 de julio tenés beneficio especial en Bares y Confiterías. Además, descuentos en Restaurantes, Cines, Teatros y Espectáculos. http://bit.ly/29fRviD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7181818"/>
                  </a:ext>
                </a:extLst>
              </a:tr>
            </a:tbl>
          </a:graphicData>
        </a:graphic>
      </p:graphicFrame>
      <p:sp>
        <p:nvSpPr>
          <p:cNvPr id="4" name="Text Placeholder 3">
            <a:extLst>
              <a:ext uri="{FF2B5EF4-FFF2-40B4-BE49-F238E27FC236}">
                <a16:creationId xmlns:a16="http://schemas.microsoft.com/office/drawing/2014/main" id="{26537D73-287D-4D76-A1A1-967C2E69BAC4}"/>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1449782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9F557-A29A-4ABE-AA17-67853CF01A9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BDA8ED08-FA6C-403C-A8AE-AECC7938BABC}"/>
              </a:ext>
            </a:extLst>
          </p:cNvPr>
          <p:cNvGraphicFramePr>
            <a:graphicFrameLocks noGrp="1"/>
          </p:cNvGraphicFramePr>
          <p:nvPr>
            <p:ph type="tbl" sz="quarter" idx="13"/>
            <p:extLst>
              <p:ext uri="{D42A27DB-BD31-4B8C-83A1-F6EECF244321}">
                <p14:modId xmlns:p14="http://schemas.microsoft.com/office/powerpoint/2010/main" val="2179137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0030868"/>
                    </a:ext>
                  </a:extLst>
                </a:gridCol>
                <a:gridCol w="658368">
                  <a:extLst>
                    <a:ext uri="{9D8B030D-6E8A-4147-A177-3AD203B41FA5}">
                      <a16:colId xmlns:a16="http://schemas.microsoft.com/office/drawing/2014/main" val="3406804806"/>
                    </a:ext>
                  </a:extLst>
                </a:gridCol>
                <a:gridCol w="658368">
                  <a:extLst>
                    <a:ext uri="{9D8B030D-6E8A-4147-A177-3AD203B41FA5}">
                      <a16:colId xmlns:a16="http://schemas.microsoft.com/office/drawing/2014/main" val="3095562634"/>
                    </a:ext>
                  </a:extLst>
                </a:gridCol>
                <a:gridCol w="658368">
                  <a:extLst>
                    <a:ext uri="{9D8B030D-6E8A-4147-A177-3AD203B41FA5}">
                      <a16:colId xmlns:a16="http://schemas.microsoft.com/office/drawing/2014/main" val="3064733"/>
                    </a:ext>
                  </a:extLst>
                </a:gridCol>
                <a:gridCol w="658368">
                  <a:extLst>
                    <a:ext uri="{9D8B030D-6E8A-4147-A177-3AD203B41FA5}">
                      <a16:colId xmlns:a16="http://schemas.microsoft.com/office/drawing/2014/main" val="772718899"/>
                    </a:ext>
                  </a:extLst>
                </a:gridCol>
                <a:gridCol w="658368">
                  <a:extLst>
                    <a:ext uri="{9D8B030D-6E8A-4147-A177-3AD203B41FA5}">
                      <a16:colId xmlns:a16="http://schemas.microsoft.com/office/drawing/2014/main" val="2347862899"/>
                    </a:ext>
                  </a:extLst>
                </a:gridCol>
                <a:gridCol w="658368">
                  <a:extLst>
                    <a:ext uri="{9D8B030D-6E8A-4147-A177-3AD203B41FA5}">
                      <a16:colId xmlns:a16="http://schemas.microsoft.com/office/drawing/2014/main" val="865432574"/>
                    </a:ext>
                  </a:extLst>
                </a:gridCol>
                <a:gridCol w="658368">
                  <a:extLst>
                    <a:ext uri="{9D8B030D-6E8A-4147-A177-3AD203B41FA5}">
                      <a16:colId xmlns:a16="http://schemas.microsoft.com/office/drawing/2014/main" val="345916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68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 - 2017-07-19 10:41:05</a:t>
                      </a:r>
                      <a:r>
                        <a:rPr kumimoji="0" lang="es-ES" sz="1000" b="0" i="0" u="none" strike="noStrike" kern="1200" cap="none" spc="0" normalizeH="0" baseline="0" noProof="0">
                          <a:ln>
                            <a:noFill/>
                          </a:ln>
                          <a:solidFill>
                            <a:prstClr val="black"/>
                          </a:solidFill>
                          <a:effectLst/>
                          <a:uLnTx/>
                          <a:uFillTx/>
                          <a:latin typeface="+mn-lt"/>
                          <a:ea typeface="+mn-ea"/>
                          <a:cs typeface="+mn-cs"/>
                        </a:rPr>
                        <a:t>
Llegaron los créditos UVA para la construcción de Banco Hipotecario. Tenés el poder de ser dueño. http://bit.ly/2tGbT0O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161657"/>
                  </a:ext>
                </a:extLst>
              </a:tr>
            </a:tbl>
          </a:graphicData>
        </a:graphic>
      </p:graphicFrame>
      <p:sp>
        <p:nvSpPr>
          <p:cNvPr id="4" name="Text Placeholder 3">
            <a:extLst>
              <a:ext uri="{FF2B5EF4-FFF2-40B4-BE49-F238E27FC236}">
                <a16:creationId xmlns:a16="http://schemas.microsoft.com/office/drawing/2014/main" id="{92F9269E-A66C-4241-8573-696FE489D529}"/>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3133369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E69B-AB2D-4F25-A508-CCEC561BBA4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2813C5C-A5F8-48AD-88B1-811A3AA3B10C}"/>
              </a:ext>
            </a:extLst>
          </p:cNvPr>
          <p:cNvGraphicFramePr>
            <a:graphicFrameLocks noGrp="1"/>
          </p:cNvGraphicFramePr>
          <p:nvPr>
            <p:ph type="chart" sz="quarter" idx="13"/>
            <p:extLst>
              <p:ext uri="{D42A27DB-BD31-4B8C-83A1-F6EECF244321}">
                <p14:modId xmlns:p14="http://schemas.microsoft.com/office/powerpoint/2010/main" val="320978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F5BEEF-36CB-4A28-92D9-15D4A304CBFB}"/>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0244622E-D862-4E1F-BB13-F148CA0A9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975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AF559-3B9F-4875-9F10-100540E4D62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6459840-BACB-4D6D-B3CB-F65EECE6C9AD}"/>
              </a:ext>
            </a:extLst>
          </p:cNvPr>
          <p:cNvGraphicFramePr>
            <a:graphicFrameLocks noGrp="1"/>
          </p:cNvGraphicFramePr>
          <p:nvPr>
            <p:ph type="chart" sz="quarter" idx="13"/>
            <p:extLst>
              <p:ext uri="{D42A27DB-BD31-4B8C-83A1-F6EECF244321}">
                <p14:modId xmlns:p14="http://schemas.microsoft.com/office/powerpoint/2010/main" val="3352624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C73F68-329E-42F2-9394-D53049F2BF8B}"/>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45700EEA-E4DC-434C-A792-7589EB9E8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8897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46A0E-BD1D-41B9-95C2-E9C28DF4E64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0932956-C79C-467A-8714-CCDBF446ABB3}"/>
              </a:ext>
            </a:extLst>
          </p:cNvPr>
          <p:cNvGraphicFramePr>
            <a:graphicFrameLocks noGrp="1"/>
          </p:cNvGraphicFramePr>
          <p:nvPr>
            <p:ph type="chart" sz="quarter" idx="13"/>
            <p:extLst>
              <p:ext uri="{D42A27DB-BD31-4B8C-83A1-F6EECF244321}">
                <p14:modId xmlns:p14="http://schemas.microsoft.com/office/powerpoint/2010/main" val="180389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A370E-A92C-4A35-B47D-15FC3E6015E1}"/>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BD01679A-E887-4295-9AE5-69BEE3841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4457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7FB25-986B-4FBB-ACCD-3C649748FDD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7F95173B-4655-4C64-9569-219AC93B9184}"/>
              </a:ext>
            </a:extLst>
          </p:cNvPr>
          <p:cNvGraphicFramePr>
            <a:graphicFrameLocks noGrp="1"/>
          </p:cNvGraphicFramePr>
          <p:nvPr>
            <p:ph type="chart" sz="quarter" idx="13"/>
            <p:extLst>
              <p:ext uri="{D42A27DB-BD31-4B8C-83A1-F6EECF244321}">
                <p14:modId xmlns:p14="http://schemas.microsoft.com/office/powerpoint/2010/main" val="354982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852897-2007-4323-9D15-7413B8E0E76A}"/>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E900898B-FEE1-4384-8C8F-1471E12FF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463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2390-DE29-4F19-9810-B189F8F2CFE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E44FED5-F1D3-449D-8EBD-64900DB1E118}"/>
              </a:ext>
            </a:extLst>
          </p:cNvPr>
          <p:cNvGraphicFramePr>
            <a:graphicFrameLocks noGrp="1"/>
          </p:cNvGraphicFramePr>
          <p:nvPr>
            <p:ph type="chart" sz="quarter" idx="13"/>
            <p:extLst>
              <p:ext uri="{D42A27DB-BD31-4B8C-83A1-F6EECF244321}">
                <p14:modId xmlns:p14="http://schemas.microsoft.com/office/powerpoint/2010/main" val="2664232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12470-765F-4A86-B579-B3100595F453}"/>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85A9AF80-A886-4A2A-8D30-BB2E8020C1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474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92326-ADE6-4CEB-A544-F11EE2C93D84}"/>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D5016A9-4B9F-432C-8DB5-7E549E04D917}"/>
              </a:ext>
            </a:extLst>
          </p:cNvPr>
          <p:cNvGraphicFramePr>
            <a:graphicFrameLocks noGrp="1"/>
          </p:cNvGraphicFramePr>
          <p:nvPr>
            <p:ph type="chart" sz="quarter" idx="13"/>
            <p:extLst>
              <p:ext uri="{D42A27DB-BD31-4B8C-83A1-F6EECF244321}">
                <p14:modId xmlns:p14="http://schemas.microsoft.com/office/powerpoint/2010/main" val="2862933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4BF0D-76C9-4461-9425-7A5CF3C64968}"/>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775BED04-D0EA-4825-A884-966D99D7F8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085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F6DA8-526C-4218-9685-523D4297D82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FE3158D-C470-4957-A1B2-EEA048D506D1}"/>
              </a:ext>
            </a:extLst>
          </p:cNvPr>
          <p:cNvGraphicFramePr>
            <a:graphicFrameLocks noGrp="1"/>
          </p:cNvGraphicFramePr>
          <p:nvPr>
            <p:ph type="chart" sz="quarter" idx="13"/>
            <p:extLst>
              <p:ext uri="{D42A27DB-BD31-4B8C-83A1-F6EECF244321}">
                <p14:modId xmlns:p14="http://schemas.microsoft.com/office/powerpoint/2010/main" val="1469018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499AE8-561B-48C7-8EB6-AFB9A409B856}"/>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01127EB5-4CAF-4C12-BE88-0CAA99D5B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727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601EA-33FE-4233-8660-4FFD5E6E1BB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1C804F0-E0A7-4CF3-A9D7-A64B89EFD86F}"/>
              </a:ext>
            </a:extLst>
          </p:cNvPr>
          <p:cNvGraphicFramePr>
            <a:graphicFrameLocks noGrp="1"/>
          </p:cNvGraphicFramePr>
          <p:nvPr>
            <p:ph type="chart" sz="quarter" idx="13"/>
            <p:extLst>
              <p:ext uri="{D42A27DB-BD31-4B8C-83A1-F6EECF244321}">
                <p14:modId xmlns:p14="http://schemas.microsoft.com/office/powerpoint/2010/main" val="3454217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5A404-6C18-404B-AC5D-B4A9FEBF7115}"/>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A4500558-E5EC-4727-BE4F-39EA7A8E6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9263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C778B-1053-45E7-BE3E-0B497FC60E77}"/>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2B8C99C3-EE1F-448A-9C7E-90C8CD36062A}"/>
              </a:ext>
            </a:extLst>
          </p:cNvPr>
          <p:cNvGraphicFramePr>
            <a:graphicFrameLocks noGrp="1"/>
          </p:cNvGraphicFramePr>
          <p:nvPr>
            <p:ph type="tbl" sz="quarter" idx="13"/>
            <p:extLst>
              <p:ext uri="{D42A27DB-BD31-4B8C-83A1-F6EECF244321}">
                <p14:modId xmlns:p14="http://schemas.microsoft.com/office/powerpoint/2010/main" val="105899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4771544"/>
                    </a:ext>
                  </a:extLst>
                </a:gridCol>
                <a:gridCol w="2468880">
                  <a:extLst>
                    <a:ext uri="{9D8B030D-6E8A-4147-A177-3AD203B41FA5}">
                      <a16:colId xmlns:a16="http://schemas.microsoft.com/office/drawing/2014/main" val="2656864635"/>
                    </a:ext>
                  </a:extLst>
                </a:gridCol>
                <a:gridCol w="822960">
                  <a:extLst>
                    <a:ext uri="{9D8B030D-6E8A-4147-A177-3AD203B41FA5}">
                      <a16:colId xmlns:a16="http://schemas.microsoft.com/office/drawing/2014/main" val="2061581644"/>
                    </a:ext>
                  </a:extLst>
                </a:gridCol>
                <a:gridCol w="822960">
                  <a:extLst>
                    <a:ext uri="{9D8B030D-6E8A-4147-A177-3AD203B41FA5}">
                      <a16:colId xmlns:a16="http://schemas.microsoft.com/office/drawing/2014/main" val="1764752927"/>
                    </a:ext>
                  </a:extLst>
                </a:gridCol>
                <a:gridCol w="822960">
                  <a:extLst>
                    <a:ext uri="{9D8B030D-6E8A-4147-A177-3AD203B41FA5}">
                      <a16:colId xmlns:a16="http://schemas.microsoft.com/office/drawing/2014/main" val="3317932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580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Marilina Baungarner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271764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Vane Gaitan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4815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Ester Neiff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77302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Cintia Alfonso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77622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Samanta Benitez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24225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Verónica Gutiérrez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87262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Monassi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420418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Antonela Maria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72189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Elsa Roca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05526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Lucila Rossi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Banco Hipotecario (19), HSBC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071499743"/>
                  </a:ext>
                </a:extLst>
              </a:tr>
            </a:tbl>
          </a:graphicData>
        </a:graphic>
      </p:graphicFrame>
      <p:sp>
        <p:nvSpPr>
          <p:cNvPr id="4" name="Text Placeholder 3">
            <a:extLst>
              <a:ext uri="{FF2B5EF4-FFF2-40B4-BE49-F238E27FC236}">
                <a16:creationId xmlns:a16="http://schemas.microsoft.com/office/drawing/2014/main" id="{09B2F9AC-9928-4CCD-9783-1EF6D5657940}"/>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18041315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0085-43E5-41FD-802F-CBCA32EE04E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87B5BED-C7DC-41A5-96A4-674FACAE2160}"/>
              </a:ext>
            </a:extLst>
          </p:cNvPr>
          <p:cNvGraphicFramePr>
            <a:graphicFrameLocks noGrp="1"/>
          </p:cNvGraphicFramePr>
          <p:nvPr>
            <p:ph type="tbl" sz="quarter" idx="13"/>
            <p:extLst>
              <p:ext uri="{D42A27DB-BD31-4B8C-83A1-F6EECF244321}">
                <p14:modId xmlns:p14="http://schemas.microsoft.com/office/powerpoint/2010/main" val="303506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2913250"/>
                    </a:ext>
                  </a:extLst>
                </a:gridCol>
                <a:gridCol w="2468880">
                  <a:extLst>
                    <a:ext uri="{9D8B030D-6E8A-4147-A177-3AD203B41FA5}">
                      <a16:colId xmlns:a16="http://schemas.microsoft.com/office/drawing/2014/main" val="2074484247"/>
                    </a:ext>
                  </a:extLst>
                </a:gridCol>
                <a:gridCol w="822960">
                  <a:extLst>
                    <a:ext uri="{9D8B030D-6E8A-4147-A177-3AD203B41FA5}">
                      <a16:colId xmlns:a16="http://schemas.microsoft.com/office/drawing/2014/main" val="4192597613"/>
                    </a:ext>
                  </a:extLst>
                </a:gridCol>
                <a:gridCol w="822960">
                  <a:extLst>
                    <a:ext uri="{9D8B030D-6E8A-4147-A177-3AD203B41FA5}">
                      <a16:colId xmlns:a16="http://schemas.microsoft.com/office/drawing/2014/main" val="2521601077"/>
                    </a:ext>
                  </a:extLst>
                </a:gridCol>
                <a:gridCol w="822960">
                  <a:extLst>
                    <a:ext uri="{9D8B030D-6E8A-4147-A177-3AD203B41FA5}">
                      <a16:colId xmlns:a16="http://schemas.microsoft.com/office/drawing/2014/main" val="2229475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9057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Guadalupe Andrea Casuza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947006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Ariel Tomaselli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09891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Cintia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 Banco Provincia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060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Morata 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Francés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5060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Fornaguera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802311694"/>
                  </a:ext>
                </a:extLst>
              </a:tr>
            </a:tbl>
          </a:graphicData>
        </a:graphic>
      </p:graphicFrame>
      <p:sp>
        <p:nvSpPr>
          <p:cNvPr id="4" name="Text Placeholder 3">
            <a:extLst>
              <a:ext uri="{FF2B5EF4-FFF2-40B4-BE49-F238E27FC236}">
                <a16:creationId xmlns:a16="http://schemas.microsoft.com/office/drawing/2014/main" id="{9FAEE38D-AE46-45A4-9FA5-DF739811B419}"/>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68626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8C6D-2F6B-4516-A8C2-19BF60552D29}"/>
              </a:ext>
            </a:extLst>
          </p:cNvPr>
          <p:cNvSpPr>
            <a:spLocks noGrp="1"/>
          </p:cNvSpPr>
          <p:nvPr>
            <p:ph type="title"/>
          </p:nvPr>
        </p:nvSpPr>
        <p:spPr/>
        <p:txBody>
          <a:bodyPr/>
          <a:lstStyle/>
          <a:p>
            <a:r>
              <a:rPr lang="en-US"/>
              <a:t>Facebook User Posts Table - 1 of 5</a:t>
            </a:r>
          </a:p>
        </p:txBody>
      </p:sp>
      <p:graphicFrame>
        <p:nvGraphicFramePr>
          <p:cNvPr id="5" name="Table Placeholder 4">
            <a:extLst>
              <a:ext uri="{FF2B5EF4-FFF2-40B4-BE49-F238E27FC236}">
                <a16:creationId xmlns:a16="http://schemas.microsoft.com/office/drawing/2014/main" id="{D71F2488-355E-423E-876D-A27F1BB14797}"/>
              </a:ext>
            </a:extLst>
          </p:cNvPr>
          <p:cNvGraphicFramePr>
            <a:graphicFrameLocks noGrp="1"/>
          </p:cNvGraphicFramePr>
          <p:nvPr>
            <p:ph type="tbl" sz="quarter" idx="13"/>
            <p:extLst>
              <p:ext uri="{D42A27DB-BD31-4B8C-83A1-F6EECF244321}">
                <p14:modId xmlns:p14="http://schemas.microsoft.com/office/powerpoint/2010/main" val="126631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29440893"/>
                    </a:ext>
                  </a:extLst>
                </a:gridCol>
                <a:gridCol w="822960">
                  <a:extLst>
                    <a:ext uri="{9D8B030D-6E8A-4147-A177-3AD203B41FA5}">
                      <a16:colId xmlns:a16="http://schemas.microsoft.com/office/drawing/2014/main" val="2476739677"/>
                    </a:ext>
                  </a:extLst>
                </a:gridCol>
                <a:gridCol w="822960">
                  <a:extLst>
                    <a:ext uri="{9D8B030D-6E8A-4147-A177-3AD203B41FA5}">
                      <a16:colId xmlns:a16="http://schemas.microsoft.com/office/drawing/2014/main" val="743159911"/>
                    </a:ext>
                  </a:extLst>
                </a:gridCol>
                <a:gridCol w="822960">
                  <a:extLst>
                    <a:ext uri="{9D8B030D-6E8A-4147-A177-3AD203B41FA5}">
                      <a16:colId xmlns:a16="http://schemas.microsoft.com/office/drawing/2014/main" val="97297845"/>
                    </a:ext>
                  </a:extLst>
                </a:gridCol>
                <a:gridCol w="822960">
                  <a:extLst>
                    <a:ext uri="{9D8B030D-6E8A-4147-A177-3AD203B41FA5}">
                      <a16:colId xmlns:a16="http://schemas.microsoft.com/office/drawing/2014/main" val="982776277"/>
                    </a:ext>
                  </a:extLst>
                </a:gridCol>
                <a:gridCol w="822960">
                  <a:extLst>
                    <a:ext uri="{9D8B030D-6E8A-4147-A177-3AD203B41FA5}">
                      <a16:colId xmlns:a16="http://schemas.microsoft.com/office/drawing/2014/main" val="354523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3019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Patricia Alonso - 2017-08-10 23:58:51</a:t>
                      </a:r>
                      <a:r>
                        <a:rPr kumimoji="0" lang="es-ES" sz="1000" b="0" i="0" u="none" strike="noStrike" kern="1200" cap="none" spc="0" normalizeH="0" baseline="0" noProof="0">
                          <a:ln>
                            <a:noFill/>
                          </a:ln>
                          <a:solidFill>
                            <a:prstClr val="black"/>
                          </a:solidFill>
                          <a:effectLst/>
                          <a:uLnTx/>
                          <a:uFillTx/>
                          <a:latin typeface="+mn-lt"/>
                          <a:ea typeface="+mn-ea"/>
                          <a:cs typeface="+mn-cs"/>
                        </a:rPr>
                        <a:t>
como puede ser que la banca de internet haga mas de una hora que no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60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Gaby Nazar - 2017-08-10 23:42:45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estoy intentando entrar en la aplicación y me aparece este mensaje al parecer no tengo tarjeta para mi sorpresa! O no se que es lo que pasó si otra vez anda mal la aplicación y la página tmb ya que ingresando por el online banking de la página me da el mismo mensaje alguien me puede decir que es lo que sucede?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15:27:00</a:t>
                      </a:r>
                    </a:p>
                  </a:txBody>
                  <a:tcPr/>
                </a:tc>
                <a:extLst>
                  <a:ext uri="{0D108BD9-81ED-4DB2-BD59-A6C34878D82A}">
                    <a16:rowId xmlns:a16="http://schemas.microsoft.com/office/drawing/2014/main" val="264983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Soledad Alvarez - 2017-08-10 21:21:49</a:t>
                      </a:r>
                      <a:r>
                        <a:rPr kumimoji="0" lang="es-ES" sz="1000" b="0" i="0" u="none" strike="noStrike" kern="1200" cap="none" spc="0" normalizeH="0" baseline="0" noProof="0">
                          <a:ln>
                            <a:noFill/>
                          </a:ln>
                          <a:solidFill>
                            <a:prstClr val="black"/>
                          </a:solidFill>
                          <a:effectLst/>
                          <a:uLnTx/>
                          <a:uFillTx/>
                          <a:latin typeface="+mn-lt"/>
                          <a:ea typeface="+mn-ea"/>
                          <a:cs typeface="+mn-cs"/>
                        </a:rPr>
                        <a:t>
Es que yo necesito un crédito para ampliación de vivienda y no me puedo inscribir hace rato ya porque la página está mal. Yo ya estaba lista para liquidación y por demoras del gerente de la sucursal Santiago del estero no pude cobrar el primer crédito del procrear y luego salió el otro que tampoco podía porque era para adquisición de vivienda lo cual yo no necesitaba y ahora intento nuevamente y no puedo por la página. Soy clienta del Banco tengo cuenta sueldo. Y quiero que me ascesoren en la sucursal y no lo hacen si no pido turno por Internet me parece injusto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07:43:58</a:t>
                      </a:r>
                    </a:p>
                  </a:txBody>
                  <a:tcPr/>
                </a:tc>
                <a:extLst>
                  <a:ext uri="{0D108BD9-81ED-4DB2-BD59-A6C34878D82A}">
                    <a16:rowId xmlns:a16="http://schemas.microsoft.com/office/drawing/2014/main" val="134392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Norma Gonzalez - 2017-08-10 20:40:48</a:t>
                      </a:r>
                      <a:r>
                        <a:rPr kumimoji="0" lang="es-ES" sz="1000" b="0" i="0" u="none" strike="noStrike" kern="1200" cap="none" spc="0" normalizeH="0" baseline="0" noProof="0">
                          <a:ln>
                            <a:noFill/>
                          </a:ln>
                          <a:solidFill>
                            <a:prstClr val="black"/>
                          </a:solidFill>
                          <a:effectLst/>
                          <a:uLnTx/>
                          <a:uFillTx/>
                          <a:latin typeface="+mn-lt"/>
                          <a:ea typeface="+mn-ea"/>
                          <a:cs typeface="+mn-cs"/>
                        </a:rPr>
                        <a:t>
atiendan los reclamos de teléfono y correooo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07:43:11</a:t>
                      </a:r>
                    </a:p>
                  </a:txBody>
                  <a:tcPr/>
                </a:tc>
                <a:extLst>
                  <a:ext uri="{0D108BD9-81ED-4DB2-BD59-A6C34878D82A}">
                    <a16:rowId xmlns:a16="http://schemas.microsoft.com/office/drawing/2014/main" val="2041732302"/>
                  </a:ext>
                </a:extLst>
              </a:tr>
            </a:tbl>
          </a:graphicData>
        </a:graphic>
      </p:graphicFrame>
      <p:sp>
        <p:nvSpPr>
          <p:cNvPr id="4" name="Text Placeholder 3">
            <a:extLst>
              <a:ext uri="{FF2B5EF4-FFF2-40B4-BE49-F238E27FC236}">
                <a16:creationId xmlns:a16="http://schemas.microsoft.com/office/drawing/2014/main" id="{C27677D9-4827-41B4-905C-34F1AAF1587E}"/>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1525910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FFAA-6476-4ED6-AF04-1C0D25E413C1}"/>
              </a:ext>
            </a:extLst>
          </p:cNvPr>
          <p:cNvSpPr>
            <a:spLocks noGrp="1"/>
          </p:cNvSpPr>
          <p:nvPr>
            <p:ph type="title"/>
          </p:nvPr>
        </p:nvSpPr>
        <p:spPr/>
        <p:txBody>
          <a:bodyPr/>
          <a:lstStyle/>
          <a:p>
            <a:r>
              <a:rPr lang="en-US"/>
              <a:t>Facebook User Posts Table - 2 of 5</a:t>
            </a:r>
          </a:p>
        </p:txBody>
      </p:sp>
      <p:graphicFrame>
        <p:nvGraphicFramePr>
          <p:cNvPr id="5" name="Table Placeholder 4">
            <a:extLst>
              <a:ext uri="{FF2B5EF4-FFF2-40B4-BE49-F238E27FC236}">
                <a16:creationId xmlns:a16="http://schemas.microsoft.com/office/drawing/2014/main" id="{BA8B6797-0241-48DD-8833-05EA026FDA8A}"/>
              </a:ext>
            </a:extLst>
          </p:cNvPr>
          <p:cNvGraphicFramePr>
            <a:graphicFrameLocks noGrp="1"/>
          </p:cNvGraphicFramePr>
          <p:nvPr>
            <p:ph type="tbl" sz="quarter" idx="13"/>
            <p:extLst>
              <p:ext uri="{D42A27DB-BD31-4B8C-83A1-F6EECF244321}">
                <p14:modId xmlns:p14="http://schemas.microsoft.com/office/powerpoint/2010/main" val="2235497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2489640"/>
                    </a:ext>
                  </a:extLst>
                </a:gridCol>
                <a:gridCol w="822960">
                  <a:extLst>
                    <a:ext uri="{9D8B030D-6E8A-4147-A177-3AD203B41FA5}">
                      <a16:colId xmlns:a16="http://schemas.microsoft.com/office/drawing/2014/main" val="2778455538"/>
                    </a:ext>
                  </a:extLst>
                </a:gridCol>
                <a:gridCol w="822960">
                  <a:extLst>
                    <a:ext uri="{9D8B030D-6E8A-4147-A177-3AD203B41FA5}">
                      <a16:colId xmlns:a16="http://schemas.microsoft.com/office/drawing/2014/main" val="2375706737"/>
                    </a:ext>
                  </a:extLst>
                </a:gridCol>
                <a:gridCol w="822960">
                  <a:extLst>
                    <a:ext uri="{9D8B030D-6E8A-4147-A177-3AD203B41FA5}">
                      <a16:colId xmlns:a16="http://schemas.microsoft.com/office/drawing/2014/main" val="162635839"/>
                    </a:ext>
                  </a:extLst>
                </a:gridCol>
                <a:gridCol w="822960">
                  <a:extLst>
                    <a:ext uri="{9D8B030D-6E8A-4147-A177-3AD203B41FA5}">
                      <a16:colId xmlns:a16="http://schemas.microsoft.com/office/drawing/2014/main" val="321076922"/>
                    </a:ext>
                  </a:extLst>
                </a:gridCol>
                <a:gridCol w="822960">
                  <a:extLst>
                    <a:ext uri="{9D8B030D-6E8A-4147-A177-3AD203B41FA5}">
                      <a16:colId xmlns:a16="http://schemas.microsoft.com/office/drawing/2014/main" val="4072860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8129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Norma Gonzalez - 2017-08-10 20:33:08</a:t>
                      </a:r>
                      <a:r>
                        <a:rPr kumimoji="0" lang="es-ES" sz="1000" b="0" i="0" u="none" strike="noStrike" kern="1200" cap="none" spc="0" normalizeH="0" baseline="0" noProof="0">
                          <a:ln>
                            <a:noFill/>
                          </a:ln>
                          <a:solidFill>
                            <a:prstClr val="black"/>
                          </a:solidFill>
                          <a:effectLst/>
                          <a:uLnTx/>
                          <a:uFillTx/>
                          <a:latin typeface="+mn-lt"/>
                          <a:ea typeface="+mn-ea"/>
                          <a:cs typeface="+mn-cs"/>
                        </a:rPr>
                        <a:t>
buenas tardes no puedo ingresar a la pagina ,,, nadie atiende el teléfono😂😂😂😂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07:42:40</a:t>
                      </a:r>
                    </a:p>
                  </a:txBody>
                  <a:tcPr/>
                </a:tc>
                <a:extLst>
                  <a:ext uri="{0D108BD9-81ED-4DB2-BD59-A6C34878D82A}">
                    <a16:rowId xmlns:a16="http://schemas.microsoft.com/office/drawing/2014/main" val="175975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Angel Ariza - 2017-08-10 19:51:05</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me pongo en contacto por este medio porque me encuentro con un problema a raíz de un error de un operario del Banco.
El asunto es que me realizaron mal un stop debit que solicite en febrero y fue mal realizado a raíz de ello y en lugar de refinanciar mi tarjeta en marzo como tenia planeado se abonó el total directo de mi cuenta y no la cuota del
 crédito , en ese caso quedé moroso por un par de meses con la cuota del crédito, reconosieron su error y ante mi queja me pidieron disculpas del Banco y ya regularizado no puedo sacar un crédito en este mismo Banco porque me figura la mora en mi historial.
 El caso es que por un problema que no genere estoy teniendo otro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07:41:44</a:t>
                      </a:r>
                    </a:p>
                  </a:txBody>
                  <a:tcPr/>
                </a:tc>
                <a:extLst>
                  <a:ext uri="{0D108BD9-81ED-4DB2-BD59-A6C34878D82A}">
                    <a16:rowId xmlns:a16="http://schemas.microsoft.com/office/drawing/2014/main" val="172191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Claudia C Calabrese - 2017-08-10 18:36:08</a:t>
                      </a:r>
                      <a:r>
                        <a:rPr kumimoji="0" lang="es-ES" sz="1000" b="0" i="0" u="none" strike="noStrike" kern="1200" cap="none" spc="0" normalizeH="0" baseline="0" noProof="0">
                          <a:ln>
                            <a:noFill/>
                          </a:ln>
                          <a:solidFill>
                            <a:prstClr val="black"/>
                          </a:solidFill>
                          <a:effectLst/>
                          <a:uLnTx/>
                          <a:uFillTx/>
                          <a:latin typeface="+mn-lt"/>
                          <a:ea typeface="+mn-ea"/>
                          <a:cs typeface="+mn-cs"/>
                        </a:rPr>
                        <a:t>
Hola,trato de entrar a BIP y me sigue diciendo que ya estoy logueada! Ni por app Android ni por Chrome!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452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Walter Palermo - 2017-08-10 17:45:28</a:t>
                      </a:r>
                      <a:r>
                        <a:rPr kumimoji="0" lang="es-ES" sz="1000" b="0" i="0" u="none" strike="noStrike" kern="1200" cap="none" spc="0" normalizeH="0" baseline="0" noProof="0">
                          <a:ln>
                            <a:noFill/>
                          </a:ln>
                          <a:solidFill>
                            <a:prstClr val="black"/>
                          </a:solidFill>
                          <a:effectLst/>
                          <a:uLnTx/>
                          <a:uFillTx/>
                          <a:latin typeface="+mn-lt"/>
                          <a:ea typeface="+mn-ea"/>
                          <a:cs typeface="+mn-cs"/>
                        </a:rPr>
                        <a:t>
Hace varios meses que no pyedo usar la app, está actualizada y los datos en regla. Desde la pc puedo operar lo más bien pero desde la app del bco imposible y lo necesito mucho. Que pasa?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15:07:13</a:t>
                      </a:r>
                    </a:p>
                  </a:txBody>
                  <a:tcPr/>
                </a:tc>
                <a:extLst>
                  <a:ext uri="{0D108BD9-81ED-4DB2-BD59-A6C34878D82A}">
                    <a16:rowId xmlns:a16="http://schemas.microsoft.com/office/drawing/2014/main" val="3869460047"/>
                  </a:ext>
                </a:extLst>
              </a:tr>
            </a:tbl>
          </a:graphicData>
        </a:graphic>
      </p:graphicFrame>
      <p:sp>
        <p:nvSpPr>
          <p:cNvPr id="4" name="Text Placeholder 3">
            <a:extLst>
              <a:ext uri="{FF2B5EF4-FFF2-40B4-BE49-F238E27FC236}">
                <a16:creationId xmlns:a16="http://schemas.microsoft.com/office/drawing/2014/main" id="{CF95D85C-B887-4E1D-AEF8-93421787CF2A}"/>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3410564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2D0E1-0E4B-46F0-B89E-7C76E7A526A4}"/>
              </a:ext>
            </a:extLst>
          </p:cNvPr>
          <p:cNvSpPr>
            <a:spLocks noGrp="1"/>
          </p:cNvSpPr>
          <p:nvPr>
            <p:ph type="title"/>
          </p:nvPr>
        </p:nvSpPr>
        <p:spPr/>
        <p:txBody>
          <a:bodyPr/>
          <a:lstStyle/>
          <a:p>
            <a:r>
              <a:rPr lang="en-US"/>
              <a:t>Facebook User Posts Table - 3 of 5</a:t>
            </a:r>
          </a:p>
        </p:txBody>
      </p:sp>
      <p:graphicFrame>
        <p:nvGraphicFramePr>
          <p:cNvPr id="5" name="Table Placeholder 4">
            <a:extLst>
              <a:ext uri="{FF2B5EF4-FFF2-40B4-BE49-F238E27FC236}">
                <a16:creationId xmlns:a16="http://schemas.microsoft.com/office/drawing/2014/main" id="{BAB019FB-F4D1-4EF6-97BB-12D68EB256D2}"/>
              </a:ext>
            </a:extLst>
          </p:cNvPr>
          <p:cNvGraphicFramePr>
            <a:graphicFrameLocks noGrp="1"/>
          </p:cNvGraphicFramePr>
          <p:nvPr>
            <p:ph type="tbl" sz="quarter" idx="13"/>
            <p:extLst>
              <p:ext uri="{D42A27DB-BD31-4B8C-83A1-F6EECF244321}">
                <p14:modId xmlns:p14="http://schemas.microsoft.com/office/powerpoint/2010/main" val="86562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14927834"/>
                    </a:ext>
                  </a:extLst>
                </a:gridCol>
                <a:gridCol w="822960">
                  <a:extLst>
                    <a:ext uri="{9D8B030D-6E8A-4147-A177-3AD203B41FA5}">
                      <a16:colId xmlns:a16="http://schemas.microsoft.com/office/drawing/2014/main" val="2614224512"/>
                    </a:ext>
                  </a:extLst>
                </a:gridCol>
                <a:gridCol w="822960">
                  <a:extLst>
                    <a:ext uri="{9D8B030D-6E8A-4147-A177-3AD203B41FA5}">
                      <a16:colId xmlns:a16="http://schemas.microsoft.com/office/drawing/2014/main" val="840372158"/>
                    </a:ext>
                  </a:extLst>
                </a:gridCol>
                <a:gridCol w="822960">
                  <a:extLst>
                    <a:ext uri="{9D8B030D-6E8A-4147-A177-3AD203B41FA5}">
                      <a16:colId xmlns:a16="http://schemas.microsoft.com/office/drawing/2014/main" val="2113557856"/>
                    </a:ext>
                  </a:extLst>
                </a:gridCol>
                <a:gridCol w="822960">
                  <a:extLst>
                    <a:ext uri="{9D8B030D-6E8A-4147-A177-3AD203B41FA5}">
                      <a16:colId xmlns:a16="http://schemas.microsoft.com/office/drawing/2014/main" val="2871357775"/>
                    </a:ext>
                  </a:extLst>
                </a:gridCol>
                <a:gridCol w="822960">
                  <a:extLst>
                    <a:ext uri="{9D8B030D-6E8A-4147-A177-3AD203B41FA5}">
                      <a16:colId xmlns:a16="http://schemas.microsoft.com/office/drawing/2014/main" val="3554204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0656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Banco Provincia</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Maria Silvina Ramos - 2017-08-10 17:31:13</a:t>
                      </a:r>
                      <a:r>
                        <a:rPr kumimoji="0" lang="pt-BR" sz="1000" b="0" i="0" u="none" strike="noStrike" kern="1200" cap="none" spc="0" normalizeH="0" baseline="0" noProof="0">
                          <a:ln>
                            <a:noFill/>
                          </a:ln>
                          <a:solidFill>
                            <a:prstClr val="black"/>
                          </a:solidFill>
                          <a:effectLst/>
                          <a:uLnTx/>
                          <a:uFillTx/>
                          <a:latin typeface="+mn-lt"/>
                          <a:ea typeface="+mn-ea"/>
                          <a:cs typeface="+mn-cs"/>
                        </a:rPr>
                        <a:t>
https://www.facebook.com/pages/Mutual-Banco-Provincia/266669656805832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970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Sol Pacha - 2017-08-10 16:31:40</a:t>
                      </a:r>
                      <a:r>
                        <a:rPr kumimoji="0" lang="es-ES" sz="1000" b="0" i="0" u="none" strike="noStrike" kern="1200" cap="none" spc="0" normalizeH="0" baseline="0" noProof="0">
                          <a:ln>
                            <a:noFill/>
                          </a:ln>
                          <a:solidFill>
                            <a:prstClr val="black"/>
                          </a:solidFill>
                          <a:effectLst/>
                          <a:uLnTx/>
                          <a:uFillTx/>
                          <a:latin typeface="+mn-lt"/>
                          <a:ea typeface="+mn-ea"/>
                          <a:cs typeface="+mn-cs"/>
                        </a:rPr>
                        <a:t>
Hay alguna promo en peluquerias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16:54:13</a:t>
                      </a:r>
                    </a:p>
                  </a:txBody>
                  <a:tcPr/>
                </a:tc>
                <a:extLst>
                  <a:ext uri="{0D108BD9-81ED-4DB2-BD59-A6C34878D82A}">
                    <a16:rowId xmlns:a16="http://schemas.microsoft.com/office/drawing/2014/main" val="46034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Sol Pacha - 2017-08-10 16:17:05</a:t>
                      </a:r>
                      <a:r>
                        <a:rPr kumimoji="0" lang="es-ES" sz="1000" b="0" i="0" u="none" strike="noStrike" kern="1200" cap="none" spc="0" normalizeH="0" baseline="0" noProof="0">
                          <a:ln>
                            <a:noFill/>
                          </a:ln>
                          <a:solidFill>
                            <a:prstClr val="black"/>
                          </a:solidFill>
                          <a:effectLst/>
                          <a:uLnTx/>
                          <a:uFillTx/>
                          <a:latin typeface="+mn-lt"/>
                          <a:ea typeface="+mn-ea"/>
                          <a:cs typeface="+mn-cs"/>
                        </a:rPr>
                        <a:t>
Porque la mayoria de los beneficios son para tarjeta de debito ?!! los que tenemos tarjeta de credito siempre nos perjudicamos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17:40:42</a:t>
                      </a:r>
                    </a:p>
                  </a:txBody>
                  <a:tcPr/>
                </a:tc>
                <a:extLst>
                  <a:ext uri="{0D108BD9-81ED-4DB2-BD59-A6C34878D82A}">
                    <a16:rowId xmlns:a16="http://schemas.microsoft.com/office/drawing/2014/main" val="425878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Adriana Pereyra - 2017-08-10 16:11:58</a:t>
                      </a:r>
                      <a:r>
                        <a:rPr kumimoji="0" lang="es-ES" sz="1000" b="0" i="0" u="none" strike="noStrike" kern="1200" cap="none" spc="0" normalizeH="0" baseline="0" noProof="0">
                          <a:ln>
                            <a:noFill/>
                          </a:ln>
                          <a:solidFill>
                            <a:prstClr val="black"/>
                          </a:solidFill>
                          <a:effectLst/>
                          <a:uLnTx/>
                          <a:uFillTx/>
                          <a:latin typeface="+mn-lt"/>
                          <a:ea typeface="+mn-ea"/>
                          <a:cs typeface="+mn-cs"/>
                        </a:rPr>
                        <a:t>
Hola, me podrian decir por que expreso llegan los paquetes de canje de puntos Superclub a Mar del Plata, ? El 4 de Agosto recibi un mail, que venia en camino, quisiera consultar el estado y no se donde hacerlo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14:41:57</a:t>
                      </a:r>
                    </a:p>
                  </a:txBody>
                  <a:tcPr/>
                </a:tc>
                <a:extLst>
                  <a:ext uri="{0D108BD9-81ED-4DB2-BD59-A6C34878D82A}">
                    <a16:rowId xmlns:a16="http://schemas.microsoft.com/office/drawing/2014/main" val="424075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Lilian Rossello - 2017-08-10 15:40:14</a:t>
                      </a:r>
                      <a:r>
                        <a:rPr kumimoji="0" lang="es-ES" sz="1000" b="0" i="0" u="none" strike="noStrike" kern="1200" cap="none" spc="0" normalizeH="0" baseline="0" noProof="0">
                          <a:ln>
                            <a:noFill/>
                          </a:ln>
                          <a:solidFill>
                            <a:prstClr val="black"/>
                          </a:solidFill>
                          <a:effectLst/>
                          <a:uLnTx/>
                          <a:uFillTx/>
                          <a:latin typeface="+mn-lt"/>
                          <a:ea typeface="+mn-ea"/>
                          <a:cs typeface="+mn-cs"/>
                        </a:rPr>
                        <a:t>
Què dìa serìa el descuento en jugueterìas por el dìa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520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Gomez - 2017-08-10 14:31:13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me llegó un resumen que dice cuenta corriente a pagar , no la utilice nunca , como la tarjeta de crédito no están habilitadas como doy de baja todo xq no corresponde que me cobren  y según el asesor que me ofreció me había informado  que sólo abonaba si utilizaba algo !! Como doy de baja ya que telefónicamente no atienden nunca! Gracias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14:49:43</a:t>
                      </a:r>
                    </a:p>
                  </a:txBody>
                  <a:tcPr/>
                </a:tc>
                <a:extLst>
                  <a:ext uri="{0D108BD9-81ED-4DB2-BD59-A6C34878D82A}">
                    <a16:rowId xmlns:a16="http://schemas.microsoft.com/office/drawing/2014/main" val="4280410501"/>
                  </a:ext>
                </a:extLst>
              </a:tr>
            </a:tbl>
          </a:graphicData>
        </a:graphic>
      </p:graphicFrame>
      <p:sp>
        <p:nvSpPr>
          <p:cNvPr id="4" name="Text Placeholder 3">
            <a:extLst>
              <a:ext uri="{FF2B5EF4-FFF2-40B4-BE49-F238E27FC236}">
                <a16:creationId xmlns:a16="http://schemas.microsoft.com/office/drawing/2014/main" id="{5C6422D5-C530-41DD-9516-24FB3A862211}"/>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22924762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6A3CE-4F32-42F5-B0EF-9204A67FDD3B}"/>
              </a:ext>
            </a:extLst>
          </p:cNvPr>
          <p:cNvSpPr>
            <a:spLocks noGrp="1"/>
          </p:cNvSpPr>
          <p:nvPr>
            <p:ph type="title"/>
          </p:nvPr>
        </p:nvSpPr>
        <p:spPr/>
        <p:txBody>
          <a:bodyPr/>
          <a:lstStyle/>
          <a:p>
            <a:r>
              <a:rPr lang="en-US"/>
              <a:t>Facebook User Posts Table - 4 of 5</a:t>
            </a:r>
          </a:p>
        </p:txBody>
      </p:sp>
      <p:graphicFrame>
        <p:nvGraphicFramePr>
          <p:cNvPr id="5" name="Table Placeholder 4">
            <a:extLst>
              <a:ext uri="{FF2B5EF4-FFF2-40B4-BE49-F238E27FC236}">
                <a16:creationId xmlns:a16="http://schemas.microsoft.com/office/drawing/2014/main" id="{E57E495A-FD1B-4E46-986F-AF1E2D452B2F}"/>
              </a:ext>
            </a:extLst>
          </p:cNvPr>
          <p:cNvGraphicFramePr>
            <a:graphicFrameLocks noGrp="1"/>
          </p:cNvGraphicFramePr>
          <p:nvPr>
            <p:ph type="tbl" sz="quarter" idx="13"/>
            <p:extLst>
              <p:ext uri="{D42A27DB-BD31-4B8C-83A1-F6EECF244321}">
                <p14:modId xmlns:p14="http://schemas.microsoft.com/office/powerpoint/2010/main" val="86436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8224166"/>
                    </a:ext>
                  </a:extLst>
                </a:gridCol>
                <a:gridCol w="822960">
                  <a:extLst>
                    <a:ext uri="{9D8B030D-6E8A-4147-A177-3AD203B41FA5}">
                      <a16:colId xmlns:a16="http://schemas.microsoft.com/office/drawing/2014/main" val="2776413323"/>
                    </a:ext>
                  </a:extLst>
                </a:gridCol>
                <a:gridCol w="822960">
                  <a:extLst>
                    <a:ext uri="{9D8B030D-6E8A-4147-A177-3AD203B41FA5}">
                      <a16:colId xmlns:a16="http://schemas.microsoft.com/office/drawing/2014/main" val="3438612234"/>
                    </a:ext>
                  </a:extLst>
                </a:gridCol>
                <a:gridCol w="822960">
                  <a:extLst>
                    <a:ext uri="{9D8B030D-6E8A-4147-A177-3AD203B41FA5}">
                      <a16:colId xmlns:a16="http://schemas.microsoft.com/office/drawing/2014/main" val="1070919901"/>
                    </a:ext>
                  </a:extLst>
                </a:gridCol>
                <a:gridCol w="822960">
                  <a:extLst>
                    <a:ext uri="{9D8B030D-6E8A-4147-A177-3AD203B41FA5}">
                      <a16:colId xmlns:a16="http://schemas.microsoft.com/office/drawing/2014/main" val="36021608"/>
                    </a:ext>
                  </a:extLst>
                </a:gridCol>
                <a:gridCol w="822960">
                  <a:extLst>
                    <a:ext uri="{9D8B030D-6E8A-4147-A177-3AD203B41FA5}">
                      <a16:colId xmlns:a16="http://schemas.microsoft.com/office/drawing/2014/main" val="2514275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0037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Carmen Cardeilhac - 2017-08-10 13:21:42</a:t>
                      </a:r>
                      <a:r>
                        <a:rPr kumimoji="0" lang="es-ES" sz="1000" b="0" i="0" u="none" strike="noStrike" kern="1200" cap="none" spc="0" normalizeH="0" baseline="0" noProof="0">
                          <a:ln>
                            <a:noFill/>
                          </a:ln>
                          <a:solidFill>
                            <a:prstClr val="black"/>
                          </a:solidFill>
                          <a:effectLst/>
                          <a:uLnTx/>
                          <a:uFillTx/>
                          <a:latin typeface="+mn-lt"/>
                          <a:ea typeface="+mn-ea"/>
                          <a:cs typeface="+mn-cs"/>
                        </a:rPr>
                        <a:t>
San cliente de CITI, ahora Santander, que dice darme la bienvenida. Quiero que me repongan la tarjeta de débito, para lo cual llevo 3 llamados al 0810, 1 hora tratando de que alguien me atienda. QUE LINDA BIENVENIDA SANTANDER RÍO.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13:20:24</a:t>
                      </a:r>
                    </a:p>
                  </a:txBody>
                  <a:tcPr/>
                </a:tc>
                <a:extLst>
                  <a:ext uri="{0D108BD9-81ED-4DB2-BD59-A6C34878D82A}">
                    <a16:rowId xmlns:a16="http://schemas.microsoft.com/office/drawing/2014/main" val="291593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José Matías Lemos - 2017-08-10 12:25:39</a:t>
                      </a:r>
                      <a:r>
                        <a:rPr kumimoji="0" lang="es-ES" sz="1000" b="0" i="0" u="none" strike="noStrike" kern="1200" cap="none" spc="0" normalizeH="0" baseline="0" noProof="0">
                          <a:ln>
                            <a:noFill/>
                          </a:ln>
                          <a:solidFill>
                            <a:prstClr val="black"/>
                          </a:solidFill>
                          <a:effectLst/>
                          <a:uLnTx/>
                          <a:uFillTx/>
                          <a:latin typeface="+mn-lt"/>
                          <a:ea typeface="+mn-ea"/>
                          <a:cs typeface="+mn-cs"/>
                        </a:rPr>
                        <a:t>
buen día. les dejé mensaje privado.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821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Alejandro Urrea - 2017-08-10 12:05:23</a:t>
                      </a:r>
                      <a:r>
                        <a:rPr kumimoji="0" lang="es-ES" sz="1000" b="0" i="0" u="none" strike="noStrike" kern="1200" cap="none" spc="0" normalizeH="0" baseline="0" noProof="0">
                          <a:ln>
                            <a:noFill/>
                          </a:ln>
                          <a:solidFill>
                            <a:prstClr val="black"/>
                          </a:solidFill>
                          <a:effectLst/>
                          <a:uLnTx/>
                          <a:uFillTx/>
                          <a:latin typeface="+mn-lt"/>
                          <a:ea typeface="+mn-ea"/>
                          <a:cs typeface="+mn-cs"/>
                        </a:rPr>
                        <a:t>
Hola me gustaria si me pueden pasar informacion de mi tarjeta de debito. Puedo comprar hasta ahi todo bien, pero no me deja retirar efectivo en la caja del supermercado me dice "llamar al emisor".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371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Ivana Carich Cao - 2017-08-10 11:45:18</a:t>
                      </a:r>
                      <a:r>
                        <a:rPr kumimoji="0" lang="es-ES" sz="1000" b="0" i="0" u="none" strike="noStrike" kern="1200" cap="none" spc="0" normalizeH="0" baseline="0" noProof="0">
                          <a:ln>
                            <a:noFill/>
                          </a:ln>
                          <a:solidFill>
                            <a:prstClr val="black"/>
                          </a:solidFill>
                          <a:effectLst/>
                          <a:uLnTx/>
                          <a:uFillTx/>
                          <a:latin typeface="+mn-lt"/>
                          <a:ea typeface="+mn-ea"/>
                          <a:cs typeface="+mn-cs"/>
                        </a:rPr>
                        <a:t>
Buen dia ! les mandé un msj privado por el tema "la factura seleccionada no es valida o el CUR informado no es valido".
Es por pago de monotributo, donde todos los meses se venia pagando sin problema, excepto este mes que surge el inconveniente.
En AFIP esta todo correcto.
Necesito una solución rápida por favor, en el msj privado les dejé los datos.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001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Mariana Fischer - 2017-08-10 11:20:02</a:t>
                      </a:r>
                      <a:r>
                        <a:rPr kumimoji="0" lang="en-US" sz="1000" b="0" i="0" u="none" strike="noStrike" kern="1200" cap="none" spc="0" normalizeH="0" baseline="0" noProof="0">
                          <a:ln>
                            <a:noFill/>
                          </a:ln>
                          <a:solidFill>
                            <a:prstClr val="black"/>
                          </a:solidFill>
                          <a:effectLst/>
                          <a:uLnTx/>
                          <a:uFillTx/>
                          <a:latin typeface="+mn-lt"/>
                          <a:ea typeface="+mn-ea"/>
                          <a:cs typeface="+mn-cs"/>
                        </a:rPr>
                        <a:t>
Quisiera saber que supermercados estarian adheridos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40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Paula Viviana De Costa - 2017-08-10 10:34:37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750346"/>
                  </a:ext>
                </a:extLst>
              </a:tr>
            </a:tbl>
          </a:graphicData>
        </a:graphic>
      </p:graphicFrame>
      <p:sp>
        <p:nvSpPr>
          <p:cNvPr id="4" name="Text Placeholder 3">
            <a:extLst>
              <a:ext uri="{FF2B5EF4-FFF2-40B4-BE49-F238E27FC236}">
                <a16:creationId xmlns:a16="http://schemas.microsoft.com/office/drawing/2014/main" id="{D2793573-9461-47F1-A17F-32B67964CA5D}"/>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4046251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B99D0-9D99-4CBF-B53B-2EDC97EDE53A}"/>
              </a:ext>
            </a:extLst>
          </p:cNvPr>
          <p:cNvSpPr>
            <a:spLocks noGrp="1"/>
          </p:cNvSpPr>
          <p:nvPr>
            <p:ph type="title"/>
          </p:nvPr>
        </p:nvSpPr>
        <p:spPr/>
        <p:txBody>
          <a:bodyPr/>
          <a:lstStyle/>
          <a:p>
            <a:r>
              <a:rPr lang="en-US"/>
              <a:t>Facebook User Posts Table - 5 of 5</a:t>
            </a:r>
          </a:p>
        </p:txBody>
      </p:sp>
      <p:graphicFrame>
        <p:nvGraphicFramePr>
          <p:cNvPr id="5" name="Table Placeholder 4">
            <a:extLst>
              <a:ext uri="{FF2B5EF4-FFF2-40B4-BE49-F238E27FC236}">
                <a16:creationId xmlns:a16="http://schemas.microsoft.com/office/drawing/2014/main" id="{AC9333E0-F41B-4B43-A274-2246059F03A8}"/>
              </a:ext>
            </a:extLst>
          </p:cNvPr>
          <p:cNvGraphicFramePr>
            <a:graphicFrameLocks noGrp="1"/>
          </p:cNvGraphicFramePr>
          <p:nvPr>
            <p:ph type="tbl" sz="quarter" idx="13"/>
            <p:extLst>
              <p:ext uri="{D42A27DB-BD31-4B8C-83A1-F6EECF244321}">
                <p14:modId xmlns:p14="http://schemas.microsoft.com/office/powerpoint/2010/main" val="132893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3951460"/>
                    </a:ext>
                  </a:extLst>
                </a:gridCol>
                <a:gridCol w="822960">
                  <a:extLst>
                    <a:ext uri="{9D8B030D-6E8A-4147-A177-3AD203B41FA5}">
                      <a16:colId xmlns:a16="http://schemas.microsoft.com/office/drawing/2014/main" val="2906088629"/>
                    </a:ext>
                  </a:extLst>
                </a:gridCol>
                <a:gridCol w="822960">
                  <a:extLst>
                    <a:ext uri="{9D8B030D-6E8A-4147-A177-3AD203B41FA5}">
                      <a16:colId xmlns:a16="http://schemas.microsoft.com/office/drawing/2014/main" val="2104892662"/>
                    </a:ext>
                  </a:extLst>
                </a:gridCol>
                <a:gridCol w="822960">
                  <a:extLst>
                    <a:ext uri="{9D8B030D-6E8A-4147-A177-3AD203B41FA5}">
                      <a16:colId xmlns:a16="http://schemas.microsoft.com/office/drawing/2014/main" val="389986993"/>
                    </a:ext>
                  </a:extLst>
                </a:gridCol>
                <a:gridCol w="822960">
                  <a:extLst>
                    <a:ext uri="{9D8B030D-6E8A-4147-A177-3AD203B41FA5}">
                      <a16:colId xmlns:a16="http://schemas.microsoft.com/office/drawing/2014/main" val="1686138849"/>
                    </a:ext>
                  </a:extLst>
                </a:gridCol>
                <a:gridCol w="822960">
                  <a:extLst>
                    <a:ext uri="{9D8B030D-6E8A-4147-A177-3AD203B41FA5}">
                      <a16:colId xmlns:a16="http://schemas.microsoft.com/office/drawing/2014/main" val="52754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728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Veronica Vgp - 2017-08-10 10:31:49</a:t>
                      </a:r>
                      <a:r>
                        <a:rPr kumimoji="0" lang="en-US" sz="1000" b="0" i="0" u="none" strike="noStrike" kern="1200" cap="none" spc="0" normalizeH="0" baseline="0" noProof="0">
                          <a:ln>
                            <a:noFill/>
                          </a:ln>
                          <a:solidFill>
                            <a:prstClr val="black"/>
                          </a:solidFill>
                          <a:effectLst/>
                          <a:uLnTx/>
                          <a:uFillTx/>
                          <a:latin typeface="+mn-lt"/>
                          <a:ea typeface="+mn-ea"/>
                          <a:cs typeface="+mn-cs"/>
                        </a:rPr>
                        <a:t>
ALGUN TELEFONO DONDE PODER COMUNICARME QUEEEE ATIENDAAAANNNNN
HACE 3 DIAS ESTOY TRATANDODE COMUNICARME Y NO ATIEEENNNDENNNNN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17:27:25</a:t>
                      </a:r>
                    </a:p>
                  </a:txBody>
                  <a:tcPr/>
                </a:tc>
                <a:extLst>
                  <a:ext uri="{0D108BD9-81ED-4DB2-BD59-A6C34878D82A}">
                    <a16:rowId xmlns:a16="http://schemas.microsoft.com/office/drawing/2014/main" val="55023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Lucas Ranedo - 2017-08-10 10:25:12</a:t>
                      </a:r>
                      <a:r>
                        <a:rPr kumimoji="0" lang="es-ES" sz="1000" b="0" i="0" u="none" strike="noStrike" kern="1200" cap="none" spc="0" normalizeH="0" baseline="0" noProof="0">
                          <a:ln>
                            <a:noFill/>
                          </a:ln>
                          <a:solidFill>
                            <a:prstClr val="black"/>
                          </a:solidFill>
                          <a:effectLst/>
                          <a:uLnTx/>
                          <a:uFillTx/>
                          <a:latin typeface="+mn-lt"/>
                          <a:ea typeface="+mn-ea"/>
                          <a:cs typeface="+mn-cs"/>
                        </a:rPr>
                        <a:t>
Es imposible contactarse con alguien de la empresa! Desde ayer que estoy necesitando realizar un trámite y por privado me responden cualquier cosa, menos lo que les estoy pidiendo! Les pido por favor puedan leer con atención lo que les pase por mensaje privado y lo gestionen.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18:04:22</a:t>
                      </a:r>
                    </a:p>
                  </a:txBody>
                  <a:tcPr/>
                </a:tc>
                <a:extLst>
                  <a:ext uri="{0D108BD9-81ED-4DB2-BD59-A6C34878D82A}">
                    <a16:rowId xmlns:a16="http://schemas.microsoft.com/office/drawing/2014/main" val="13280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Viviana De Costa - 2017-08-10 10:09:38</a:t>
                      </a:r>
                      <a:r>
                        <a:rPr kumimoji="0" lang="es-ES" sz="1000" b="0" i="0" u="none" strike="noStrike" kern="1200" cap="none" spc="0" normalizeH="0" baseline="0" noProof="0">
                          <a:ln>
                            <a:noFill/>
                          </a:ln>
                          <a:solidFill>
                            <a:prstClr val="black"/>
                          </a:solidFill>
                          <a:effectLst/>
                          <a:uLnTx/>
                          <a:uFillTx/>
                          <a:latin typeface="+mn-lt"/>
                          <a:ea typeface="+mn-ea"/>
                          <a:cs typeface="+mn-cs"/>
                        </a:rPr>
                        <a:t>
Como figura al pie es una tr inmediata y uds no cumplen con los plazos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17:43:05</a:t>
                      </a:r>
                    </a:p>
                  </a:txBody>
                  <a:tcPr/>
                </a:tc>
                <a:extLst>
                  <a:ext uri="{0D108BD9-81ED-4DB2-BD59-A6C34878D82A}">
                    <a16:rowId xmlns:a16="http://schemas.microsoft.com/office/drawing/2014/main" val="183003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Rodolfo Freccero - 2017-08-10 09:47:25</a:t>
                      </a:r>
                      <a:r>
                        <a:rPr kumimoji="0" lang="en-US" sz="1000" b="0" i="0" u="none" strike="noStrike" kern="1200" cap="none" spc="0" normalizeH="0" baseline="0" noProof="0">
                          <a:ln>
                            <a:noFill/>
                          </a:ln>
                          <a:solidFill>
                            <a:prstClr val="black"/>
                          </a:solidFill>
                          <a:effectLst/>
                          <a:uLnTx/>
                          <a:uFillTx/>
                          <a:latin typeface="+mn-lt"/>
                          <a:ea typeface="+mn-ea"/>
                          <a:cs typeface="+mn-cs"/>
                        </a:rPr>
                        <a:t>
esta como para pedir socorro,
ni 5 de pelota te 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792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Paula Viviana De Costa - 2017-08-10 09:34:27</a:t>
                      </a:r>
                      <a:r>
                        <a:rPr kumimoji="0" lang="es-ES" sz="1000" b="0" i="0" u="none" strike="noStrike" kern="1200" cap="none" spc="0" normalizeH="0" baseline="0" noProof="0">
                          <a:ln>
                            <a:noFill/>
                          </a:ln>
                          <a:solidFill>
                            <a:prstClr val="black"/>
                          </a:solidFill>
                          <a:effectLst/>
                          <a:uLnTx/>
                          <a:uFillTx/>
                          <a:latin typeface="+mn-lt"/>
                          <a:ea typeface="+mn-ea"/>
                          <a:cs typeface="+mn-cs"/>
                        </a:rPr>
                        <a:t>
Estaria bueno que respeten las transferencias inmediatas x cajero y home bancking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17:14:37</a:t>
                      </a:r>
                    </a:p>
                  </a:txBody>
                  <a:tcPr/>
                </a:tc>
                <a:extLst>
                  <a:ext uri="{0D108BD9-81ED-4DB2-BD59-A6C34878D82A}">
                    <a16:rowId xmlns:a16="http://schemas.microsoft.com/office/drawing/2014/main" val="1390010452"/>
                  </a:ext>
                </a:extLst>
              </a:tr>
            </a:tbl>
          </a:graphicData>
        </a:graphic>
      </p:graphicFrame>
      <p:sp>
        <p:nvSpPr>
          <p:cNvPr id="4" name="Text Placeholder 3">
            <a:extLst>
              <a:ext uri="{FF2B5EF4-FFF2-40B4-BE49-F238E27FC236}">
                <a16:creationId xmlns:a16="http://schemas.microsoft.com/office/drawing/2014/main" id="{D10F1F37-E924-49E6-83CE-705EC4F07409}"/>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1138964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16BBA-7570-4F76-B8E3-933AE3E8ED17}"/>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C9519BBB-AE74-4CBE-8DCE-8E64A9C98DF6}"/>
              </a:ext>
            </a:extLst>
          </p:cNvPr>
          <p:cNvGraphicFramePr>
            <a:graphicFrameLocks noGrp="1"/>
          </p:cNvGraphicFramePr>
          <p:nvPr>
            <p:ph type="tbl" sz="quarter" idx="13"/>
            <p:extLst>
              <p:ext uri="{D42A27DB-BD31-4B8C-83A1-F6EECF244321}">
                <p14:modId xmlns:p14="http://schemas.microsoft.com/office/powerpoint/2010/main" val="18974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1102561"/>
                    </a:ext>
                  </a:extLst>
                </a:gridCol>
                <a:gridCol w="1645920">
                  <a:extLst>
                    <a:ext uri="{9D8B030D-6E8A-4147-A177-3AD203B41FA5}">
                      <a16:colId xmlns:a16="http://schemas.microsoft.com/office/drawing/2014/main" val="3124305225"/>
                    </a:ext>
                  </a:extLst>
                </a:gridCol>
                <a:gridCol w="822960">
                  <a:extLst>
                    <a:ext uri="{9D8B030D-6E8A-4147-A177-3AD203B41FA5}">
                      <a16:colId xmlns:a16="http://schemas.microsoft.com/office/drawing/2014/main" val="1314327556"/>
                    </a:ext>
                  </a:extLst>
                </a:gridCol>
                <a:gridCol w="822960">
                  <a:extLst>
                    <a:ext uri="{9D8B030D-6E8A-4147-A177-3AD203B41FA5}">
                      <a16:colId xmlns:a16="http://schemas.microsoft.com/office/drawing/2014/main" val="1027124365"/>
                    </a:ext>
                  </a:extLst>
                </a:gridCol>
                <a:gridCol w="822960">
                  <a:extLst>
                    <a:ext uri="{9D8B030D-6E8A-4147-A177-3AD203B41FA5}">
                      <a16:colId xmlns:a16="http://schemas.microsoft.com/office/drawing/2014/main" val="111117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3139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Patricia Alonso - 2017-08-10 23:58:51</a:t>
                      </a:r>
                      <a:r>
                        <a:rPr kumimoji="0" lang="es-ES" sz="1000" b="0" i="0" u="none" strike="noStrike" kern="1200" cap="none" spc="0" normalizeH="0" baseline="0" noProof="0">
                          <a:ln>
                            <a:noFill/>
                          </a:ln>
                          <a:solidFill>
                            <a:prstClr val="black"/>
                          </a:solidFill>
                          <a:effectLst/>
                          <a:uLnTx/>
                          <a:uFillTx/>
                          <a:latin typeface="+mn-lt"/>
                          <a:ea typeface="+mn-ea"/>
                          <a:cs typeface="+mn-cs"/>
                        </a:rPr>
                        <a:t>
como puede ser que la banca de internet haga mas de una hora que no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332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Gaby Nazar - 2017-08-10 23:42:45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estoy intentando entrar en la aplicación y me aparece este mensaje al parecer no tengo tarjeta para mi sorpresa! O no se que es lo que pasó si otra vez anda mal la aplicación y la página tmb ya que ingresando por el online banking de la página me da el mismo mensaje alguien me puede decir que es lo que sucede?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15:27:00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936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Walter Palermo - 2017-08-10 17:45:28</a:t>
                      </a:r>
                      <a:r>
                        <a:rPr kumimoji="0" lang="es-ES" sz="1000" b="0" i="0" u="none" strike="noStrike" kern="1200" cap="none" spc="0" normalizeH="0" baseline="0" noProof="0">
                          <a:ln>
                            <a:noFill/>
                          </a:ln>
                          <a:solidFill>
                            <a:prstClr val="black"/>
                          </a:solidFill>
                          <a:effectLst/>
                          <a:uLnTx/>
                          <a:uFillTx/>
                          <a:latin typeface="+mn-lt"/>
                          <a:ea typeface="+mn-ea"/>
                          <a:cs typeface="+mn-cs"/>
                        </a:rPr>
                        <a:t>
Hace varios meses que no pyedo usar la app, está actualizada y los datos en regla. Desde la pc puedo operar lo más bien pero desde la app del bco imposible y lo necesito mucho. Que pasa?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15:07:13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442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Sol Pacha - 2017-08-10 16:31:40</a:t>
                      </a:r>
                      <a:r>
                        <a:rPr kumimoji="0" lang="es-ES" sz="1000" b="0" i="0" u="none" strike="noStrike" kern="1200" cap="none" spc="0" normalizeH="0" baseline="0" noProof="0">
                          <a:ln>
                            <a:noFill/>
                          </a:ln>
                          <a:solidFill>
                            <a:prstClr val="black"/>
                          </a:solidFill>
                          <a:effectLst/>
                          <a:uLnTx/>
                          <a:uFillTx/>
                          <a:latin typeface="+mn-lt"/>
                          <a:ea typeface="+mn-ea"/>
                          <a:cs typeface="+mn-cs"/>
                        </a:rPr>
                        <a:t>
Hay alguna promo en peluquerias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16:54:13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948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Sol Pacha - 2017-08-10 16:17:05</a:t>
                      </a:r>
                      <a:r>
                        <a:rPr kumimoji="0" lang="es-ES" sz="1000" b="0" i="0" u="none" strike="noStrike" kern="1200" cap="none" spc="0" normalizeH="0" baseline="0" noProof="0">
                          <a:ln>
                            <a:noFill/>
                          </a:ln>
                          <a:solidFill>
                            <a:prstClr val="black"/>
                          </a:solidFill>
                          <a:effectLst/>
                          <a:uLnTx/>
                          <a:uFillTx/>
                          <a:latin typeface="+mn-lt"/>
                          <a:ea typeface="+mn-ea"/>
                          <a:cs typeface="+mn-cs"/>
                        </a:rPr>
                        <a:t>
Porque la mayoria de los beneficios son para tarjeta de debito ?!! los que tenemos tarjeta de credito siempre nos perjudicamos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17:40:42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359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Adriana Pereyra - 2017-08-10 16:11:58</a:t>
                      </a:r>
                      <a:r>
                        <a:rPr kumimoji="0" lang="es-ES" sz="1000" b="0" i="0" u="none" strike="noStrike" kern="1200" cap="none" spc="0" normalizeH="0" baseline="0" noProof="0">
                          <a:ln>
                            <a:noFill/>
                          </a:ln>
                          <a:solidFill>
                            <a:prstClr val="black"/>
                          </a:solidFill>
                          <a:effectLst/>
                          <a:uLnTx/>
                          <a:uFillTx/>
                          <a:latin typeface="+mn-lt"/>
                          <a:ea typeface="+mn-ea"/>
                          <a:cs typeface="+mn-cs"/>
                        </a:rPr>
                        <a:t>
Hola, me podrian decir por que expreso llegan los paquetes de canje de puntos Superclub a Mar del Plata, ? El 4 de Agosto recibi un mail, que venia en camino, quisiera consultar el estado y no se donde hacerlo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08/11/2017 14:41:57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2596056"/>
                  </a:ext>
                </a:extLst>
              </a:tr>
            </a:tbl>
          </a:graphicData>
        </a:graphic>
      </p:graphicFrame>
      <p:sp>
        <p:nvSpPr>
          <p:cNvPr id="4" name="Text Placeholder 3">
            <a:extLst>
              <a:ext uri="{FF2B5EF4-FFF2-40B4-BE49-F238E27FC236}">
                <a16:creationId xmlns:a16="http://schemas.microsoft.com/office/drawing/2014/main" id="{2CC2E0E5-8CD7-446B-B4D8-1FDDD2631F7F}"/>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2689874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A64A-4390-4432-B9C1-281C895F39C3}"/>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14035DC6-A12B-4568-A9C7-1D635C5828B3}"/>
              </a:ext>
            </a:extLst>
          </p:cNvPr>
          <p:cNvGraphicFramePr>
            <a:graphicFrameLocks noGrp="1"/>
          </p:cNvGraphicFramePr>
          <p:nvPr>
            <p:ph type="tbl" sz="quarter" idx="13"/>
            <p:extLst>
              <p:ext uri="{D42A27DB-BD31-4B8C-83A1-F6EECF244321}">
                <p14:modId xmlns:p14="http://schemas.microsoft.com/office/powerpoint/2010/main" val="86745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3516894"/>
                    </a:ext>
                  </a:extLst>
                </a:gridCol>
                <a:gridCol w="1645920">
                  <a:extLst>
                    <a:ext uri="{9D8B030D-6E8A-4147-A177-3AD203B41FA5}">
                      <a16:colId xmlns:a16="http://schemas.microsoft.com/office/drawing/2014/main" val="664216449"/>
                    </a:ext>
                  </a:extLst>
                </a:gridCol>
                <a:gridCol w="822960">
                  <a:extLst>
                    <a:ext uri="{9D8B030D-6E8A-4147-A177-3AD203B41FA5}">
                      <a16:colId xmlns:a16="http://schemas.microsoft.com/office/drawing/2014/main" val="1787020683"/>
                    </a:ext>
                  </a:extLst>
                </a:gridCol>
                <a:gridCol w="822960">
                  <a:extLst>
                    <a:ext uri="{9D8B030D-6E8A-4147-A177-3AD203B41FA5}">
                      <a16:colId xmlns:a16="http://schemas.microsoft.com/office/drawing/2014/main" val="700943639"/>
                    </a:ext>
                  </a:extLst>
                </a:gridCol>
                <a:gridCol w="822960">
                  <a:extLst>
                    <a:ext uri="{9D8B030D-6E8A-4147-A177-3AD203B41FA5}">
                      <a16:colId xmlns:a16="http://schemas.microsoft.com/office/drawing/2014/main" val="176197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7968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Lilian Rossello - 2017-08-10 15:40:14</a:t>
                      </a:r>
                      <a:r>
                        <a:rPr kumimoji="0" lang="es-ES" sz="1000" b="0" i="0" u="none" strike="noStrike" kern="1200" cap="none" spc="0" normalizeH="0" baseline="0" noProof="0">
                          <a:ln>
                            <a:noFill/>
                          </a:ln>
                          <a:solidFill>
                            <a:prstClr val="black"/>
                          </a:solidFill>
                          <a:effectLst/>
                          <a:uLnTx/>
                          <a:uFillTx/>
                          <a:latin typeface="+mn-lt"/>
                          <a:ea typeface="+mn-ea"/>
                          <a:cs typeface="+mn-cs"/>
                        </a:rPr>
                        <a:t>
Què dìa serìa el descuento en jugueterìas por el dìa del niño???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94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Provincia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C Lorena Ledesma Ruiz - 2017-08-09 23:00:50</a:t>
                      </a:r>
                      <a:r>
                        <a:rPr kumimoji="0" lang="en-US" sz="1000" b="0" i="0" u="none" strike="noStrike" kern="1200" cap="none" spc="0" normalizeH="0" baseline="0" noProof="0">
                          <a:ln>
                            <a:noFill/>
                          </a:ln>
                          <a:solidFill>
                            <a:prstClr val="black"/>
                          </a:solidFill>
                          <a:effectLst/>
                          <a:uLnTx/>
                          <a:uFillTx/>
                          <a:latin typeface="+mn-lt"/>
                          <a:ea typeface="+mn-ea"/>
                          <a:cs typeface="+mn-cs"/>
                        </a:rPr>
                        <a:t>
No funciona el Homebanking???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593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Marcela Burstein - 2017-08-09 20:35:34</a:t>
                      </a:r>
                      <a:r>
                        <a:rPr kumimoji="0" lang="es-ES" sz="1000" b="0" i="0" u="none" strike="noStrike" kern="1200" cap="none" spc="0" normalizeH="0" baseline="0" noProof="0">
                          <a:ln>
                            <a:noFill/>
                          </a:ln>
                          <a:solidFill>
                            <a:prstClr val="black"/>
                          </a:solidFill>
                          <a:effectLst/>
                          <a:uLnTx/>
                          <a:uFillTx/>
                          <a:latin typeface="+mn-lt"/>
                          <a:ea typeface="+mn-ea"/>
                          <a:cs typeface="+mn-cs"/>
                        </a:rPr>
                        <a:t>
Uds se fucionaron con el Banco City que era espectacular hasta que cayo en las manos del Santander Rio! El programa carisimo que cobran de Woman se puede saber donde ponen las promociones? Porque el Citibank las mandaba todos los meses. Definitivamente dare de baja a la tarjeta!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14:06:45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687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Facundo MGarrido - 2017-08-09 20:10:04</a:t>
                      </a:r>
                      <a:r>
                        <a:rPr kumimoji="0" lang="es-ES" sz="1000" b="0" i="0" u="none" strike="noStrike" kern="1200" cap="none" spc="0" normalizeH="0" baseline="0" noProof="0">
                          <a:ln>
                            <a:noFill/>
                          </a:ln>
                          <a:solidFill>
                            <a:prstClr val="black"/>
                          </a:solidFill>
                          <a:effectLst/>
                          <a:uLnTx/>
                          <a:uFillTx/>
                          <a:latin typeface="+mn-lt"/>
                          <a:ea typeface="+mn-ea"/>
                          <a:cs typeface="+mn-cs"/>
                        </a:rPr>
                        <a:t>
Hola! Estoy en el exterior y me sale "saldo insuficiente" en la tarjeta de credito visa del banco SantanderRio desde hace dias cuando no llegue a cubrir ni el 20% del limite del periodo. Necesito solucionarlo urgente, y por mensaje de fb no me lo estan solucionando... Llamo a Visa o a SRio Argentina?????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08/10/2017 13:50:32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5259467"/>
                  </a:ext>
                </a:extLst>
              </a:tr>
            </a:tbl>
          </a:graphicData>
        </a:graphic>
      </p:graphicFrame>
      <p:sp>
        <p:nvSpPr>
          <p:cNvPr id="4" name="Text Placeholder 3">
            <a:extLst>
              <a:ext uri="{FF2B5EF4-FFF2-40B4-BE49-F238E27FC236}">
                <a16:creationId xmlns:a16="http://schemas.microsoft.com/office/drawing/2014/main" id="{1D2235C7-1864-4B8E-B0B8-9AF09398BB06}"/>
              </a:ext>
            </a:extLst>
          </p:cNvPr>
          <p:cNvSpPr>
            <a:spLocks noGrp="1"/>
          </p:cNvSpPr>
          <p:nvPr>
            <p:ph type="body" sz="quarter" idx="14"/>
          </p:nvPr>
        </p:nvSpPr>
        <p:spPr/>
        <p:txBody>
          <a:bodyPr/>
          <a:lstStyle/>
          <a:p>
            <a:r>
              <a:rPr lang="en-US"/>
              <a:t>07/11/2017 - 08/10/2017</a:t>
            </a:r>
          </a:p>
        </p:txBody>
      </p:sp>
    </p:spTree>
    <p:extLst>
      <p:ext uri="{BB962C8B-B14F-4D97-AF65-F5344CB8AC3E}">
        <p14:creationId xmlns:p14="http://schemas.microsoft.com/office/powerpoint/2010/main" val="360098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2BB3-148B-41AB-BABD-7739DAB9464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1945E5F-A85F-4E07-BA59-0B23408FA9BC}"/>
              </a:ext>
            </a:extLst>
          </p:cNvPr>
          <p:cNvGraphicFramePr>
            <a:graphicFrameLocks noGrp="1"/>
          </p:cNvGraphicFramePr>
          <p:nvPr>
            <p:ph type="chart" sz="quarter" idx="13"/>
            <p:extLst>
              <p:ext uri="{D42A27DB-BD31-4B8C-83A1-F6EECF244321}">
                <p14:modId xmlns:p14="http://schemas.microsoft.com/office/powerpoint/2010/main" val="1091095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19FDF-E573-4225-BA43-576380E547B7}"/>
              </a:ext>
            </a:extLst>
          </p:cNvPr>
          <p:cNvSpPr>
            <a:spLocks noGrp="1"/>
          </p:cNvSpPr>
          <p:nvPr>
            <p:ph type="body" sz="quarter" idx="14"/>
          </p:nvPr>
        </p:nvSpPr>
        <p:spPr/>
        <p:txBody>
          <a:bodyPr/>
          <a:lstStyle/>
          <a:p>
            <a:r>
              <a:rPr lang="en-US"/>
              <a:t>07/11/2017 - 08/10/2017</a:t>
            </a:r>
          </a:p>
        </p:txBody>
      </p:sp>
      <p:sp>
        <p:nvSpPr>
          <p:cNvPr id="5" name="Footer Placeholder 4">
            <a:extLst>
              <a:ext uri="{FF2B5EF4-FFF2-40B4-BE49-F238E27FC236}">
                <a16:creationId xmlns:a16="http://schemas.microsoft.com/office/drawing/2014/main" id="{FCC31A76-2D75-48AF-A691-06C79A212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829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1718</Words>
  <Application>Microsoft Office PowerPoint</Application>
  <PresentationFormat>On-screen Show (4:3)</PresentationFormat>
  <Paragraphs>779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5</vt:lpstr>
      <vt:lpstr>Facebook User Posts Table - 2 of 5</vt:lpstr>
      <vt:lpstr>Facebook User Posts Table - 3 of 5</vt:lpstr>
      <vt:lpstr>Facebook User Posts Table - 4 of 5</vt:lpstr>
      <vt:lpstr>Facebook User Posts Table - 5 of 5</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2017-08-14T01:02:17Z</dcterms:created>
  <dcterms:modified xsi:type="dcterms:W3CDTF">2017-08-14T01:03:36Z</dcterms:modified>
</cp:coreProperties>
</file>