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Supervielle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42927</c:v>
                </c:pt>
                <c:pt idx="1">
                  <c:v>42928</c:v>
                </c:pt>
                <c:pt idx="2">
                  <c:v>42929</c:v>
                </c:pt>
                <c:pt idx="3">
                  <c:v>42930</c:v>
                </c:pt>
                <c:pt idx="4">
                  <c:v>42931</c:v>
                </c:pt>
                <c:pt idx="5">
                  <c:v>42932</c:v>
                </c:pt>
                <c:pt idx="6">
                  <c:v>42933</c:v>
                </c:pt>
                <c:pt idx="7">
                  <c:v>42934</c:v>
                </c:pt>
                <c:pt idx="8">
                  <c:v>42935</c:v>
                </c:pt>
                <c:pt idx="9">
                  <c:v>42936</c:v>
                </c:pt>
                <c:pt idx="10">
                  <c:v>42937</c:v>
                </c:pt>
                <c:pt idx="11">
                  <c:v>42938</c:v>
                </c:pt>
                <c:pt idx="12">
                  <c:v>42939</c:v>
                </c:pt>
                <c:pt idx="13">
                  <c:v>42940</c:v>
                </c:pt>
                <c:pt idx="14">
                  <c:v>42941</c:v>
                </c:pt>
                <c:pt idx="15">
                  <c:v>42942</c:v>
                </c:pt>
                <c:pt idx="16">
                  <c:v>42943</c:v>
                </c:pt>
                <c:pt idx="17">
                  <c:v>42944</c:v>
                </c:pt>
                <c:pt idx="18">
                  <c:v>42945</c:v>
                </c:pt>
                <c:pt idx="19">
                  <c:v>42946</c:v>
                </c:pt>
                <c:pt idx="20">
                  <c:v>42947</c:v>
                </c:pt>
                <c:pt idx="21">
                  <c:v>42948</c:v>
                </c:pt>
                <c:pt idx="22">
                  <c:v>42949</c:v>
                </c:pt>
                <c:pt idx="23">
                  <c:v>42950</c:v>
                </c:pt>
                <c:pt idx="24">
                  <c:v>42951</c:v>
                </c:pt>
                <c:pt idx="25">
                  <c:v>42952</c:v>
                </c:pt>
                <c:pt idx="26">
                  <c:v>42953</c:v>
                </c:pt>
                <c:pt idx="27">
                  <c:v>42954</c:v>
                </c:pt>
                <c:pt idx="28">
                  <c:v>42955</c:v>
                </c:pt>
                <c:pt idx="29">
                  <c:v>42956</c:v>
                </c:pt>
                <c:pt idx="30">
                  <c:v>42957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517293</c:v>
                </c:pt>
                <c:pt idx="1">
                  <c:v>517341</c:v>
                </c:pt>
                <c:pt idx="2">
                  <c:v>517394</c:v>
                </c:pt>
                <c:pt idx="3">
                  <c:v>517451</c:v>
                </c:pt>
                <c:pt idx="4">
                  <c:v>517501</c:v>
                </c:pt>
                <c:pt idx="5">
                  <c:v>517534</c:v>
                </c:pt>
                <c:pt idx="6">
                  <c:v>517564</c:v>
                </c:pt>
                <c:pt idx="7">
                  <c:v>517593</c:v>
                </c:pt>
                <c:pt idx="8">
                  <c:v>517619</c:v>
                </c:pt>
                <c:pt idx="9">
                  <c:v>517637</c:v>
                </c:pt>
                <c:pt idx="10">
                  <c:v>517690</c:v>
                </c:pt>
                <c:pt idx="11">
                  <c:v>517738</c:v>
                </c:pt>
                <c:pt idx="12">
                  <c:v>517827</c:v>
                </c:pt>
                <c:pt idx="13">
                  <c:v>517991</c:v>
                </c:pt>
                <c:pt idx="14">
                  <c:v>518108</c:v>
                </c:pt>
                <c:pt idx="15">
                  <c:v>518275</c:v>
                </c:pt>
                <c:pt idx="16">
                  <c:v>518414</c:v>
                </c:pt>
                <c:pt idx="17">
                  <c:v>518531</c:v>
                </c:pt>
                <c:pt idx="18">
                  <c:v>518664</c:v>
                </c:pt>
                <c:pt idx="19">
                  <c:v>518809</c:v>
                </c:pt>
                <c:pt idx="20">
                  <c:v>518948</c:v>
                </c:pt>
                <c:pt idx="21">
                  <c:v>518970</c:v>
                </c:pt>
                <c:pt idx="22">
                  <c:v>518967</c:v>
                </c:pt>
                <c:pt idx="23">
                  <c:v>518951</c:v>
                </c:pt>
                <c:pt idx="24">
                  <c:v>518941</c:v>
                </c:pt>
                <c:pt idx="25">
                  <c:v>518926</c:v>
                </c:pt>
                <c:pt idx="26">
                  <c:v>518906</c:v>
                </c:pt>
                <c:pt idx="27">
                  <c:v>518903</c:v>
                </c:pt>
                <c:pt idx="28">
                  <c:v>518881</c:v>
                </c:pt>
                <c:pt idx="29">
                  <c:v>518896</c:v>
                </c:pt>
                <c:pt idx="30">
                  <c:v>518939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AA0-44F9-BEF0-AE5822A89B6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Banco Galicia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42927</c:v>
                </c:pt>
                <c:pt idx="1">
                  <c:v>42928</c:v>
                </c:pt>
                <c:pt idx="2">
                  <c:v>42929</c:v>
                </c:pt>
                <c:pt idx="3">
                  <c:v>42930</c:v>
                </c:pt>
                <c:pt idx="4">
                  <c:v>42931</c:v>
                </c:pt>
                <c:pt idx="5">
                  <c:v>42932</c:v>
                </c:pt>
                <c:pt idx="6">
                  <c:v>42933</c:v>
                </c:pt>
                <c:pt idx="7">
                  <c:v>42934</c:v>
                </c:pt>
                <c:pt idx="8">
                  <c:v>42935</c:v>
                </c:pt>
                <c:pt idx="9">
                  <c:v>42936</c:v>
                </c:pt>
                <c:pt idx="10">
                  <c:v>42937</c:v>
                </c:pt>
                <c:pt idx="11">
                  <c:v>42938</c:v>
                </c:pt>
                <c:pt idx="12">
                  <c:v>42939</c:v>
                </c:pt>
                <c:pt idx="13">
                  <c:v>42940</c:v>
                </c:pt>
                <c:pt idx="14">
                  <c:v>42941</c:v>
                </c:pt>
                <c:pt idx="15">
                  <c:v>42942</c:v>
                </c:pt>
                <c:pt idx="16">
                  <c:v>42943</c:v>
                </c:pt>
                <c:pt idx="17">
                  <c:v>42944</c:v>
                </c:pt>
                <c:pt idx="18">
                  <c:v>42945</c:v>
                </c:pt>
                <c:pt idx="19">
                  <c:v>42946</c:v>
                </c:pt>
                <c:pt idx="20">
                  <c:v>42947</c:v>
                </c:pt>
                <c:pt idx="21">
                  <c:v>42948</c:v>
                </c:pt>
                <c:pt idx="22">
                  <c:v>42949</c:v>
                </c:pt>
                <c:pt idx="23">
                  <c:v>42950</c:v>
                </c:pt>
                <c:pt idx="24">
                  <c:v>42951</c:v>
                </c:pt>
                <c:pt idx="25">
                  <c:v>42952</c:v>
                </c:pt>
                <c:pt idx="26">
                  <c:v>42953</c:v>
                </c:pt>
                <c:pt idx="27">
                  <c:v>42954</c:v>
                </c:pt>
                <c:pt idx="28">
                  <c:v>42955</c:v>
                </c:pt>
                <c:pt idx="29">
                  <c:v>42956</c:v>
                </c:pt>
                <c:pt idx="30">
                  <c:v>42957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1090635</c:v>
                </c:pt>
                <c:pt idx="1">
                  <c:v>1090821</c:v>
                </c:pt>
                <c:pt idx="2">
                  <c:v>1091035</c:v>
                </c:pt>
                <c:pt idx="3">
                  <c:v>1091422</c:v>
                </c:pt>
                <c:pt idx="4">
                  <c:v>1091676</c:v>
                </c:pt>
                <c:pt idx="5">
                  <c:v>1091934</c:v>
                </c:pt>
                <c:pt idx="6">
                  <c:v>1092262</c:v>
                </c:pt>
                <c:pt idx="7">
                  <c:v>1092601</c:v>
                </c:pt>
                <c:pt idx="8">
                  <c:v>1092995</c:v>
                </c:pt>
                <c:pt idx="9">
                  <c:v>1093390</c:v>
                </c:pt>
                <c:pt idx="10">
                  <c:v>1093706</c:v>
                </c:pt>
                <c:pt idx="11">
                  <c:v>1093979</c:v>
                </c:pt>
                <c:pt idx="12">
                  <c:v>1094193</c:v>
                </c:pt>
                <c:pt idx="13">
                  <c:v>1094495</c:v>
                </c:pt>
                <c:pt idx="14">
                  <c:v>1094792</c:v>
                </c:pt>
                <c:pt idx="15">
                  <c:v>1095093</c:v>
                </c:pt>
                <c:pt idx="16">
                  <c:v>1095342</c:v>
                </c:pt>
                <c:pt idx="17">
                  <c:v>1095584</c:v>
                </c:pt>
                <c:pt idx="18">
                  <c:v>1095777</c:v>
                </c:pt>
                <c:pt idx="19">
                  <c:v>1096052</c:v>
                </c:pt>
                <c:pt idx="20">
                  <c:v>1096403</c:v>
                </c:pt>
                <c:pt idx="21">
                  <c:v>1096737</c:v>
                </c:pt>
                <c:pt idx="22">
                  <c:v>1097038</c:v>
                </c:pt>
                <c:pt idx="23">
                  <c:v>1097263</c:v>
                </c:pt>
                <c:pt idx="24">
                  <c:v>1097505</c:v>
                </c:pt>
                <c:pt idx="25">
                  <c:v>1097744</c:v>
                </c:pt>
                <c:pt idx="26">
                  <c:v>1097903</c:v>
                </c:pt>
                <c:pt idx="27">
                  <c:v>1098088</c:v>
                </c:pt>
                <c:pt idx="28">
                  <c:v>1098381</c:v>
                </c:pt>
                <c:pt idx="29">
                  <c:v>1098697</c:v>
                </c:pt>
                <c:pt idx="30">
                  <c:v>1099000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AA0-44F9-BEF0-AE5822A89B6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BBVA Francés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42927</c:v>
                </c:pt>
                <c:pt idx="1">
                  <c:v>42928</c:v>
                </c:pt>
                <c:pt idx="2">
                  <c:v>42929</c:v>
                </c:pt>
                <c:pt idx="3">
                  <c:v>42930</c:v>
                </c:pt>
                <c:pt idx="4">
                  <c:v>42931</c:v>
                </c:pt>
                <c:pt idx="5">
                  <c:v>42932</c:v>
                </c:pt>
                <c:pt idx="6">
                  <c:v>42933</c:v>
                </c:pt>
                <c:pt idx="7">
                  <c:v>42934</c:v>
                </c:pt>
                <c:pt idx="8">
                  <c:v>42935</c:v>
                </c:pt>
                <c:pt idx="9">
                  <c:v>42936</c:v>
                </c:pt>
                <c:pt idx="10">
                  <c:v>42937</c:v>
                </c:pt>
                <c:pt idx="11">
                  <c:v>42938</c:v>
                </c:pt>
                <c:pt idx="12">
                  <c:v>42939</c:v>
                </c:pt>
                <c:pt idx="13">
                  <c:v>42940</c:v>
                </c:pt>
                <c:pt idx="14">
                  <c:v>42941</c:v>
                </c:pt>
                <c:pt idx="15">
                  <c:v>42942</c:v>
                </c:pt>
                <c:pt idx="16">
                  <c:v>42943</c:v>
                </c:pt>
                <c:pt idx="17">
                  <c:v>42944</c:v>
                </c:pt>
                <c:pt idx="18">
                  <c:v>42945</c:v>
                </c:pt>
                <c:pt idx="19">
                  <c:v>42946</c:v>
                </c:pt>
                <c:pt idx="20">
                  <c:v>42947</c:v>
                </c:pt>
                <c:pt idx="21">
                  <c:v>42948</c:v>
                </c:pt>
                <c:pt idx="22">
                  <c:v>42949</c:v>
                </c:pt>
                <c:pt idx="23">
                  <c:v>42950</c:v>
                </c:pt>
                <c:pt idx="24">
                  <c:v>42951</c:v>
                </c:pt>
                <c:pt idx="25">
                  <c:v>42952</c:v>
                </c:pt>
                <c:pt idx="26">
                  <c:v>42953</c:v>
                </c:pt>
                <c:pt idx="27">
                  <c:v>42954</c:v>
                </c:pt>
                <c:pt idx="28">
                  <c:v>42955</c:v>
                </c:pt>
                <c:pt idx="29">
                  <c:v>42956</c:v>
                </c:pt>
                <c:pt idx="30">
                  <c:v>42957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1311253</c:v>
                </c:pt>
                <c:pt idx="1">
                  <c:v>1311423</c:v>
                </c:pt>
                <c:pt idx="2">
                  <c:v>1311854</c:v>
                </c:pt>
                <c:pt idx="3">
                  <c:v>1312095</c:v>
                </c:pt>
                <c:pt idx="4">
                  <c:v>1312291</c:v>
                </c:pt>
                <c:pt idx="5">
                  <c:v>1312580</c:v>
                </c:pt>
                <c:pt idx="6">
                  <c:v>1312803</c:v>
                </c:pt>
                <c:pt idx="7">
                  <c:v>1313015</c:v>
                </c:pt>
                <c:pt idx="8">
                  <c:v>1313213</c:v>
                </c:pt>
                <c:pt idx="9">
                  <c:v>1313356</c:v>
                </c:pt>
                <c:pt idx="10">
                  <c:v>1313507</c:v>
                </c:pt>
                <c:pt idx="11">
                  <c:v>1313577</c:v>
                </c:pt>
                <c:pt idx="12">
                  <c:v>1313664</c:v>
                </c:pt>
                <c:pt idx="13">
                  <c:v>1313871</c:v>
                </c:pt>
                <c:pt idx="14">
                  <c:v>1314275</c:v>
                </c:pt>
                <c:pt idx="15">
                  <c:v>1314537</c:v>
                </c:pt>
                <c:pt idx="16">
                  <c:v>1314693</c:v>
                </c:pt>
                <c:pt idx="17">
                  <c:v>1314901</c:v>
                </c:pt>
                <c:pt idx="18">
                  <c:v>1315077</c:v>
                </c:pt>
                <c:pt idx="19">
                  <c:v>1315291</c:v>
                </c:pt>
                <c:pt idx="20">
                  <c:v>1315589</c:v>
                </c:pt>
                <c:pt idx="21">
                  <c:v>1315873</c:v>
                </c:pt>
                <c:pt idx="22">
                  <c:v>1316193</c:v>
                </c:pt>
                <c:pt idx="23">
                  <c:v>1316396</c:v>
                </c:pt>
                <c:pt idx="24">
                  <c:v>1316542</c:v>
                </c:pt>
                <c:pt idx="25">
                  <c:v>1316776</c:v>
                </c:pt>
                <c:pt idx="26">
                  <c:v>1316951</c:v>
                </c:pt>
                <c:pt idx="27">
                  <c:v>1317236</c:v>
                </c:pt>
                <c:pt idx="28">
                  <c:v>1317590</c:v>
                </c:pt>
                <c:pt idx="29">
                  <c:v>1317908</c:v>
                </c:pt>
                <c:pt idx="30">
                  <c:v>1318079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AA0-44F9-BEF0-AE5822A89B6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Santander Río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42927</c:v>
                </c:pt>
                <c:pt idx="1">
                  <c:v>42928</c:v>
                </c:pt>
                <c:pt idx="2">
                  <c:v>42929</c:v>
                </c:pt>
                <c:pt idx="3">
                  <c:v>42930</c:v>
                </c:pt>
                <c:pt idx="4">
                  <c:v>42931</c:v>
                </c:pt>
                <c:pt idx="5">
                  <c:v>42932</c:v>
                </c:pt>
                <c:pt idx="6">
                  <c:v>42933</c:v>
                </c:pt>
                <c:pt idx="7">
                  <c:v>42934</c:v>
                </c:pt>
                <c:pt idx="8">
                  <c:v>42935</c:v>
                </c:pt>
                <c:pt idx="9">
                  <c:v>42936</c:v>
                </c:pt>
                <c:pt idx="10">
                  <c:v>42937</c:v>
                </c:pt>
                <c:pt idx="11">
                  <c:v>42938</c:v>
                </c:pt>
                <c:pt idx="12">
                  <c:v>42939</c:v>
                </c:pt>
                <c:pt idx="13">
                  <c:v>42940</c:v>
                </c:pt>
                <c:pt idx="14">
                  <c:v>42941</c:v>
                </c:pt>
                <c:pt idx="15">
                  <c:v>42942</c:v>
                </c:pt>
                <c:pt idx="16">
                  <c:v>42943</c:v>
                </c:pt>
                <c:pt idx="17">
                  <c:v>42944</c:v>
                </c:pt>
                <c:pt idx="18">
                  <c:v>42945</c:v>
                </c:pt>
                <c:pt idx="19">
                  <c:v>42946</c:v>
                </c:pt>
                <c:pt idx="20">
                  <c:v>42947</c:v>
                </c:pt>
                <c:pt idx="21">
                  <c:v>42948</c:v>
                </c:pt>
                <c:pt idx="22">
                  <c:v>42949</c:v>
                </c:pt>
                <c:pt idx="23">
                  <c:v>42950</c:v>
                </c:pt>
                <c:pt idx="24">
                  <c:v>42951</c:v>
                </c:pt>
                <c:pt idx="25">
                  <c:v>42952</c:v>
                </c:pt>
                <c:pt idx="26">
                  <c:v>42953</c:v>
                </c:pt>
                <c:pt idx="27">
                  <c:v>42954</c:v>
                </c:pt>
                <c:pt idx="28">
                  <c:v>42955</c:v>
                </c:pt>
                <c:pt idx="29">
                  <c:v>42956</c:v>
                </c:pt>
                <c:pt idx="30">
                  <c:v>42957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522350</c:v>
                </c:pt>
                <c:pt idx="1">
                  <c:v>522586</c:v>
                </c:pt>
                <c:pt idx="2">
                  <c:v>522997</c:v>
                </c:pt>
                <c:pt idx="3">
                  <c:v>523391</c:v>
                </c:pt>
                <c:pt idx="4">
                  <c:v>523635</c:v>
                </c:pt>
                <c:pt idx="5">
                  <c:v>523819</c:v>
                </c:pt>
                <c:pt idx="6">
                  <c:v>524002</c:v>
                </c:pt>
                <c:pt idx="7">
                  <c:v>524220</c:v>
                </c:pt>
                <c:pt idx="8">
                  <c:v>524427</c:v>
                </c:pt>
                <c:pt idx="9">
                  <c:v>524662</c:v>
                </c:pt>
                <c:pt idx="10">
                  <c:v>524904</c:v>
                </c:pt>
                <c:pt idx="11">
                  <c:v>525123</c:v>
                </c:pt>
                <c:pt idx="12">
                  <c:v>525352</c:v>
                </c:pt>
                <c:pt idx="13">
                  <c:v>525728</c:v>
                </c:pt>
                <c:pt idx="14">
                  <c:v>526063</c:v>
                </c:pt>
                <c:pt idx="15">
                  <c:v>526387</c:v>
                </c:pt>
                <c:pt idx="16">
                  <c:v>526727</c:v>
                </c:pt>
                <c:pt idx="17">
                  <c:v>527033</c:v>
                </c:pt>
                <c:pt idx="18">
                  <c:v>527268</c:v>
                </c:pt>
                <c:pt idx="19">
                  <c:v>527520</c:v>
                </c:pt>
                <c:pt idx="20">
                  <c:v>528015</c:v>
                </c:pt>
                <c:pt idx="21">
                  <c:v>528205</c:v>
                </c:pt>
                <c:pt idx="22">
                  <c:v>528318</c:v>
                </c:pt>
                <c:pt idx="23">
                  <c:v>528432</c:v>
                </c:pt>
                <c:pt idx="24">
                  <c:v>528486</c:v>
                </c:pt>
                <c:pt idx="25">
                  <c:v>528532</c:v>
                </c:pt>
                <c:pt idx="26">
                  <c:v>528586</c:v>
                </c:pt>
                <c:pt idx="27">
                  <c:v>528685</c:v>
                </c:pt>
                <c:pt idx="28">
                  <c:v>528774</c:v>
                </c:pt>
                <c:pt idx="29">
                  <c:v>528879</c:v>
                </c:pt>
                <c:pt idx="30">
                  <c:v>528981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AA0-44F9-BEF0-AE5822A89B6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ICBC Argentina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42927</c:v>
                </c:pt>
                <c:pt idx="1">
                  <c:v>42928</c:v>
                </c:pt>
                <c:pt idx="2">
                  <c:v>42929</c:v>
                </c:pt>
                <c:pt idx="3">
                  <c:v>42930</c:v>
                </c:pt>
                <c:pt idx="4">
                  <c:v>42931</c:v>
                </c:pt>
                <c:pt idx="5">
                  <c:v>42932</c:v>
                </c:pt>
                <c:pt idx="6">
                  <c:v>42933</c:v>
                </c:pt>
                <c:pt idx="7">
                  <c:v>42934</c:v>
                </c:pt>
                <c:pt idx="8">
                  <c:v>42935</c:v>
                </c:pt>
                <c:pt idx="9">
                  <c:v>42936</c:v>
                </c:pt>
                <c:pt idx="10">
                  <c:v>42937</c:v>
                </c:pt>
                <c:pt idx="11">
                  <c:v>42938</c:v>
                </c:pt>
                <c:pt idx="12">
                  <c:v>42939</c:v>
                </c:pt>
                <c:pt idx="13">
                  <c:v>42940</c:v>
                </c:pt>
                <c:pt idx="14">
                  <c:v>42941</c:v>
                </c:pt>
                <c:pt idx="15">
                  <c:v>42942</c:v>
                </c:pt>
                <c:pt idx="16">
                  <c:v>42943</c:v>
                </c:pt>
                <c:pt idx="17">
                  <c:v>42944</c:v>
                </c:pt>
                <c:pt idx="18">
                  <c:v>42945</c:v>
                </c:pt>
                <c:pt idx="19">
                  <c:v>42946</c:v>
                </c:pt>
                <c:pt idx="20">
                  <c:v>42947</c:v>
                </c:pt>
                <c:pt idx="21">
                  <c:v>42948</c:v>
                </c:pt>
                <c:pt idx="22">
                  <c:v>42949</c:v>
                </c:pt>
                <c:pt idx="23">
                  <c:v>42950</c:v>
                </c:pt>
                <c:pt idx="24">
                  <c:v>42951</c:v>
                </c:pt>
                <c:pt idx="25">
                  <c:v>42952</c:v>
                </c:pt>
                <c:pt idx="26">
                  <c:v>42953</c:v>
                </c:pt>
                <c:pt idx="27">
                  <c:v>42954</c:v>
                </c:pt>
                <c:pt idx="28">
                  <c:v>42955</c:v>
                </c:pt>
                <c:pt idx="29">
                  <c:v>42956</c:v>
                </c:pt>
                <c:pt idx="30">
                  <c:v>42957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236553</c:v>
                </c:pt>
                <c:pt idx="1">
                  <c:v>236645</c:v>
                </c:pt>
                <c:pt idx="2">
                  <c:v>236770</c:v>
                </c:pt>
                <c:pt idx="3">
                  <c:v>236890</c:v>
                </c:pt>
                <c:pt idx="4">
                  <c:v>236981</c:v>
                </c:pt>
                <c:pt idx="5">
                  <c:v>237067</c:v>
                </c:pt>
                <c:pt idx="6">
                  <c:v>237171</c:v>
                </c:pt>
                <c:pt idx="7">
                  <c:v>237277</c:v>
                </c:pt>
                <c:pt idx="8">
                  <c:v>237374</c:v>
                </c:pt>
                <c:pt idx="9">
                  <c:v>237483</c:v>
                </c:pt>
                <c:pt idx="10">
                  <c:v>237605</c:v>
                </c:pt>
                <c:pt idx="11">
                  <c:v>237720</c:v>
                </c:pt>
                <c:pt idx="12">
                  <c:v>237830</c:v>
                </c:pt>
                <c:pt idx="13">
                  <c:v>237951</c:v>
                </c:pt>
                <c:pt idx="14">
                  <c:v>238099</c:v>
                </c:pt>
                <c:pt idx="15">
                  <c:v>238223</c:v>
                </c:pt>
                <c:pt idx="16">
                  <c:v>238324</c:v>
                </c:pt>
                <c:pt idx="17">
                  <c:v>238419</c:v>
                </c:pt>
                <c:pt idx="18">
                  <c:v>238505</c:v>
                </c:pt>
                <c:pt idx="19">
                  <c:v>238597</c:v>
                </c:pt>
                <c:pt idx="20">
                  <c:v>238698</c:v>
                </c:pt>
                <c:pt idx="21">
                  <c:v>238791</c:v>
                </c:pt>
                <c:pt idx="22">
                  <c:v>238893</c:v>
                </c:pt>
                <c:pt idx="23">
                  <c:v>238998</c:v>
                </c:pt>
                <c:pt idx="24">
                  <c:v>239067</c:v>
                </c:pt>
                <c:pt idx="25">
                  <c:v>239130</c:v>
                </c:pt>
                <c:pt idx="26">
                  <c:v>239191</c:v>
                </c:pt>
                <c:pt idx="27">
                  <c:v>239299</c:v>
                </c:pt>
                <c:pt idx="28">
                  <c:v>239372</c:v>
                </c:pt>
                <c:pt idx="29">
                  <c:v>239449</c:v>
                </c:pt>
                <c:pt idx="30">
                  <c:v>239515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AA0-44F9-BEF0-AE5822A89B6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Banco Hipotecario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42927</c:v>
                </c:pt>
                <c:pt idx="1">
                  <c:v>42928</c:v>
                </c:pt>
                <c:pt idx="2">
                  <c:v>42929</c:v>
                </c:pt>
                <c:pt idx="3">
                  <c:v>42930</c:v>
                </c:pt>
                <c:pt idx="4">
                  <c:v>42931</c:v>
                </c:pt>
                <c:pt idx="5">
                  <c:v>42932</c:v>
                </c:pt>
                <c:pt idx="6">
                  <c:v>42933</c:v>
                </c:pt>
                <c:pt idx="7">
                  <c:v>42934</c:v>
                </c:pt>
                <c:pt idx="8">
                  <c:v>42935</c:v>
                </c:pt>
                <c:pt idx="9">
                  <c:v>42936</c:v>
                </c:pt>
                <c:pt idx="10">
                  <c:v>42937</c:v>
                </c:pt>
                <c:pt idx="11">
                  <c:v>42938</c:v>
                </c:pt>
                <c:pt idx="12">
                  <c:v>42939</c:v>
                </c:pt>
                <c:pt idx="13">
                  <c:v>42940</c:v>
                </c:pt>
                <c:pt idx="14">
                  <c:v>42941</c:v>
                </c:pt>
                <c:pt idx="15">
                  <c:v>42942</c:v>
                </c:pt>
                <c:pt idx="16">
                  <c:v>42943</c:v>
                </c:pt>
                <c:pt idx="17">
                  <c:v>42944</c:v>
                </c:pt>
                <c:pt idx="18">
                  <c:v>42945</c:v>
                </c:pt>
                <c:pt idx="19">
                  <c:v>42946</c:v>
                </c:pt>
                <c:pt idx="20">
                  <c:v>42947</c:v>
                </c:pt>
                <c:pt idx="21">
                  <c:v>42948</c:v>
                </c:pt>
                <c:pt idx="22">
                  <c:v>42949</c:v>
                </c:pt>
                <c:pt idx="23">
                  <c:v>42950</c:v>
                </c:pt>
                <c:pt idx="24">
                  <c:v>42951</c:v>
                </c:pt>
                <c:pt idx="25">
                  <c:v>42952</c:v>
                </c:pt>
                <c:pt idx="26">
                  <c:v>42953</c:v>
                </c:pt>
                <c:pt idx="27">
                  <c:v>42954</c:v>
                </c:pt>
                <c:pt idx="28">
                  <c:v>42955</c:v>
                </c:pt>
                <c:pt idx="29">
                  <c:v>42956</c:v>
                </c:pt>
                <c:pt idx="30">
                  <c:v>42957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775761</c:v>
                </c:pt>
                <c:pt idx="1">
                  <c:v>775794</c:v>
                </c:pt>
                <c:pt idx="2">
                  <c:v>775863</c:v>
                </c:pt>
                <c:pt idx="3">
                  <c:v>775899</c:v>
                </c:pt>
                <c:pt idx="4">
                  <c:v>775919</c:v>
                </c:pt>
                <c:pt idx="5">
                  <c:v>775956</c:v>
                </c:pt>
                <c:pt idx="6">
                  <c:v>776026</c:v>
                </c:pt>
                <c:pt idx="7">
                  <c:v>776079</c:v>
                </c:pt>
                <c:pt idx="8">
                  <c:v>776121</c:v>
                </c:pt>
                <c:pt idx="9">
                  <c:v>776198</c:v>
                </c:pt>
                <c:pt idx="10">
                  <c:v>776331</c:v>
                </c:pt>
                <c:pt idx="11">
                  <c:v>776460</c:v>
                </c:pt>
                <c:pt idx="12">
                  <c:v>776573</c:v>
                </c:pt>
                <c:pt idx="13">
                  <c:v>776842</c:v>
                </c:pt>
                <c:pt idx="14">
                  <c:v>777001</c:v>
                </c:pt>
                <c:pt idx="15">
                  <c:v>777164</c:v>
                </c:pt>
                <c:pt idx="16">
                  <c:v>777424</c:v>
                </c:pt>
                <c:pt idx="17">
                  <c:v>777799</c:v>
                </c:pt>
                <c:pt idx="18">
                  <c:v>778074</c:v>
                </c:pt>
                <c:pt idx="19">
                  <c:v>778351</c:v>
                </c:pt>
                <c:pt idx="20">
                  <c:v>778706</c:v>
                </c:pt>
                <c:pt idx="21">
                  <c:v>778901</c:v>
                </c:pt>
                <c:pt idx="22">
                  <c:v>779109</c:v>
                </c:pt>
                <c:pt idx="23">
                  <c:v>779294</c:v>
                </c:pt>
                <c:pt idx="24">
                  <c:v>779426</c:v>
                </c:pt>
                <c:pt idx="25">
                  <c:v>779543</c:v>
                </c:pt>
                <c:pt idx="26">
                  <c:v>779672</c:v>
                </c:pt>
                <c:pt idx="27">
                  <c:v>779839</c:v>
                </c:pt>
                <c:pt idx="28">
                  <c:v>779976</c:v>
                </c:pt>
                <c:pt idx="29">
                  <c:v>780098</c:v>
                </c:pt>
                <c:pt idx="30">
                  <c:v>780222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AA0-44F9-BEF0-AE5822A89B6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Banco Ciudad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42927</c:v>
                </c:pt>
                <c:pt idx="1">
                  <c:v>42928</c:v>
                </c:pt>
                <c:pt idx="2">
                  <c:v>42929</c:v>
                </c:pt>
                <c:pt idx="3">
                  <c:v>42930</c:v>
                </c:pt>
                <c:pt idx="4">
                  <c:v>42931</c:v>
                </c:pt>
                <c:pt idx="5">
                  <c:v>42932</c:v>
                </c:pt>
                <c:pt idx="6">
                  <c:v>42933</c:v>
                </c:pt>
                <c:pt idx="7">
                  <c:v>42934</c:v>
                </c:pt>
                <c:pt idx="8">
                  <c:v>42935</c:v>
                </c:pt>
                <c:pt idx="9">
                  <c:v>42936</c:v>
                </c:pt>
                <c:pt idx="10">
                  <c:v>42937</c:v>
                </c:pt>
                <c:pt idx="11">
                  <c:v>42938</c:v>
                </c:pt>
                <c:pt idx="12">
                  <c:v>42939</c:v>
                </c:pt>
                <c:pt idx="13">
                  <c:v>42940</c:v>
                </c:pt>
                <c:pt idx="14">
                  <c:v>42941</c:v>
                </c:pt>
                <c:pt idx="15">
                  <c:v>42942</c:v>
                </c:pt>
                <c:pt idx="16">
                  <c:v>42943</c:v>
                </c:pt>
                <c:pt idx="17">
                  <c:v>42944</c:v>
                </c:pt>
                <c:pt idx="18">
                  <c:v>42945</c:v>
                </c:pt>
                <c:pt idx="19">
                  <c:v>42946</c:v>
                </c:pt>
                <c:pt idx="20">
                  <c:v>42947</c:v>
                </c:pt>
                <c:pt idx="21">
                  <c:v>42948</c:v>
                </c:pt>
                <c:pt idx="22">
                  <c:v>42949</c:v>
                </c:pt>
                <c:pt idx="23">
                  <c:v>42950</c:v>
                </c:pt>
                <c:pt idx="24">
                  <c:v>42951</c:v>
                </c:pt>
                <c:pt idx="25">
                  <c:v>42952</c:v>
                </c:pt>
                <c:pt idx="26">
                  <c:v>42953</c:v>
                </c:pt>
                <c:pt idx="27">
                  <c:v>42954</c:v>
                </c:pt>
                <c:pt idx="28">
                  <c:v>42955</c:v>
                </c:pt>
                <c:pt idx="29">
                  <c:v>42956</c:v>
                </c:pt>
                <c:pt idx="30">
                  <c:v>42957</c:v>
                </c:pt>
              </c:numCache>
            </c:num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451223</c:v>
                </c:pt>
                <c:pt idx="1">
                  <c:v>451247</c:v>
                </c:pt>
                <c:pt idx="2">
                  <c:v>451282</c:v>
                </c:pt>
                <c:pt idx="3">
                  <c:v>451312</c:v>
                </c:pt>
                <c:pt idx="4">
                  <c:v>451323</c:v>
                </c:pt>
                <c:pt idx="5">
                  <c:v>451348</c:v>
                </c:pt>
                <c:pt idx="6">
                  <c:v>451412</c:v>
                </c:pt>
                <c:pt idx="7">
                  <c:v>451453</c:v>
                </c:pt>
                <c:pt idx="8">
                  <c:v>451497</c:v>
                </c:pt>
                <c:pt idx="9">
                  <c:v>451519</c:v>
                </c:pt>
                <c:pt idx="10">
                  <c:v>451542</c:v>
                </c:pt>
                <c:pt idx="11">
                  <c:v>451547</c:v>
                </c:pt>
                <c:pt idx="12">
                  <c:v>451555</c:v>
                </c:pt>
                <c:pt idx="13">
                  <c:v>451682</c:v>
                </c:pt>
                <c:pt idx="14">
                  <c:v>451786</c:v>
                </c:pt>
                <c:pt idx="15">
                  <c:v>451850</c:v>
                </c:pt>
                <c:pt idx="16">
                  <c:v>451858</c:v>
                </c:pt>
                <c:pt idx="17">
                  <c:v>451879</c:v>
                </c:pt>
                <c:pt idx="18">
                  <c:v>451884</c:v>
                </c:pt>
                <c:pt idx="19">
                  <c:v>451882</c:v>
                </c:pt>
                <c:pt idx="20">
                  <c:v>451906</c:v>
                </c:pt>
                <c:pt idx="21">
                  <c:v>451919</c:v>
                </c:pt>
                <c:pt idx="22">
                  <c:v>451936</c:v>
                </c:pt>
                <c:pt idx="23">
                  <c:v>451958</c:v>
                </c:pt>
                <c:pt idx="24">
                  <c:v>452021</c:v>
                </c:pt>
                <c:pt idx="25">
                  <c:v>452128</c:v>
                </c:pt>
                <c:pt idx="26">
                  <c:v>452212</c:v>
                </c:pt>
                <c:pt idx="27">
                  <c:v>452340</c:v>
                </c:pt>
                <c:pt idx="28">
                  <c:v>452472</c:v>
                </c:pt>
                <c:pt idx="29">
                  <c:v>452577</c:v>
                </c:pt>
                <c:pt idx="30">
                  <c:v>452729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8AA0-44F9-BEF0-AE5822A89B62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Banco Provincia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42927</c:v>
                </c:pt>
                <c:pt idx="1">
                  <c:v>42928</c:v>
                </c:pt>
                <c:pt idx="2">
                  <c:v>42929</c:v>
                </c:pt>
                <c:pt idx="3">
                  <c:v>42930</c:v>
                </c:pt>
                <c:pt idx="4">
                  <c:v>42931</c:v>
                </c:pt>
                <c:pt idx="5">
                  <c:v>42932</c:v>
                </c:pt>
                <c:pt idx="6">
                  <c:v>42933</c:v>
                </c:pt>
                <c:pt idx="7">
                  <c:v>42934</c:v>
                </c:pt>
                <c:pt idx="8">
                  <c:v>42935</c:v>
                </c:pt>
                <c:pt idx="9">
                  <c:v>42936</c:v>
                </c:pt>
                <c:pt idx="10">
                  <c:v>42937</c:v>
                </c:pt>
                <c:pt idx="11">
                  <c:v>42938</c:v>
                </c:pt>
                <c:pt idx="12">
                  <c:v>42939</c:v>
                </c:pt>
                <c:pt idx="13">
                  <c:v>42940</c:v>
                </c:pt>
                <c:pt idx="14">
                  <c:v>42941</c:v>
                </c:pt>
                <c:pt idx="15">
                  <c:v>42942</c:v>
                </c:pt>
                <c:pt idx="16">
                  <c:v>42943</c:v>
                </c:pt>
                <c:pt idx="17">
                  <c:v>42944</c:v>
                </c:pt>
                <c:pt idx="18">
                  <c:v>42945</c:v>
                </c:pt>
                <c:pt idx="19">
                  <c:v>42946</c:v>
                </c:pt>
                <c:pt idx="20">
                  <c:v>42947</c:v>
                </c:pt>
                <c:pt idx="21">
                  <c:v>42948</c:v>
                </c:pt>
                <c:pt idx="22">
                  <c:v>42949</c:v>
                </c:pt>
                <c:pt idx="23">
                  <c:v>42950</c:v>
                </c:pt>
                <c:pt idx="24">
                  <c:v>42951</c:v>
                </c:pt>
                <c:pt idx="25">
                  <c:v>42952</c:v>
                </c:pt>
                <c:pt idx="26">
                  <c:v>42953</c:v>
                </c:pt>
                <c:pt idx="27">
                  <c:v>42954</c:v>
                </c:pt>
                <c:pt idx="28">
                  <c:v>42955</c:v>
                </c:pt>
                <c:pt idx="29">
                  <c:v>42956</c:v>
                </c:pt>
                <c:pt idx="30">
                  <c:v>42957</c:v>
                </c:pt>
              </c:numCache>
            </c:num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135095</c:v>
                </c:pt>
                <c:pt idx="1">
                  <c:v>135693</c:v>
                </c:pt>
                <c:pt idx="2">
                  <c:v>135883</c:v>
                </c:pt>
                <c:pt idx="3">
                  <c:v>135972</c:v>
                </c:pt>
                <c:pt idx="4">
                  <c:v>136057</c:v>
                </c:pt>
                <c:pt idx="5">
                  <c:v>136118</c:v>
                </c:pt>
                <c:pt idx="6">
                  <c:v>136239</c:v>
                </c:pt>
                <c:pt idx="7">
                  <c:v>136392</c:v>
                </c:pt>
                <c:pt idx="8">
                  <c:v>136688</c:v>
                </c:pt>
                <c:pt idx="9">
                  <c:v>137515</c:v>
                </c:pt>
                <c:pt idx="10">
                  <c:v>138494</c:v>
                </c:pt>
                <c:pt idx="11">
                  <c:v>139680</c:v>
                </c:pt>
                <c:pt idx="12">
                  <c:v>141065</c:v>
                </c:pt>
                <c:pt idx="13">
                  <c:v>142282</c:v>
                </c:pt>
                <c:pt idx="14">
                  <c:v>144641</c:v>
                </c:pt>
                <c:pt idx="15">
                  <c:v>145700</c:v>
                </c:pt>
                <c:pt idx="16">
                  <c:v>146532</c:v>
                </c:pt>
                <c:pt idx="17">
                  <c:v>146965</c:v>
                </c:pt>
                <c:pt idx="18">
                  <c:v>147235</c:v>
                </c:pt>
                <c:pt idx="19">
                  <c:v>147382</c:v>
                </c:pt>
                <c:pt idx="20">
                  <c:v>147470</c:v>
                </c:pt>
                <c:pt idx="21">
                  <c:v>147550</c:v>
                </c:pt>
                <c:pt idx="22">
                  <c:v>147635</c:v>
                </c:pt>
                <c:pt idx="23">
                  <c:v>147716</c:v>
                </c:pt>
                <c:pt idx="24">
                  <c:v>147814</c:v>
                </c:pt>
                <c:pt idx="25">
                  <c:v>147940</c:v>
                </c:pt>
                <c:pt idx="26">
                  <c:v>148056</c:v>
                </c:pt>
                <c:pt idx="27">
                  <c:v>148260</c:v>
                </c:pt>
                <c:pt idx="28">
                  <c:v>148628</c:v>
                </c:pt>
                <c:pt idx="29">
                  <c:v>149090</c:v>
                </c:pt>
                <c:pt idx="30">
                  <c:v>149370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8AA0-44F9-BEF0-AE5822A89B62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Banco Macro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42927</c:v>
                </c:pt>
                <c:pt idx="1">
                  <c:v>42928</c:v>
                </c:pt>
                <c:pt idx="2">
                  <c:v>42929</c:v>
                </c:pt>
                <c:pt idx="3">
                  <c:v>42930</c:v>
                </c:pt>
                <c:pt idx="4">
                  <c:v>42931</c:v>
                </c:pt>
                <c:pt idx="5">
                  <c:v>42932</c:v>
                </c:pt>
                <c:pt idx="6">
                  <c:v>42933</c:v>
                </c:pt>
                <c:pt idx="7">
                  <c:v>42934</c:v>
                </c:pt>
                <c:pt idx="8">
                  <c:v>42935</c:v>
                </c:pt>
                <c:pt idx="9">
                  <c:v>42936</c:v>
                </c:pt>
                <c:pt idx="10">
                  <c:v>42937</c:v>
                </c:pt>
                <c:pt idx="11">
                  <c:v>42938</c:v>
                </c:pt>
                <c:pt idx="12">
                  <c:v>42939</c:v>
                </c:pt>
                <c:pt idx="13">
                  <c:v>42940</c:v>
                </c:pt>
                <c:pt idx="14">
                  <c:v>42941</c:v>
                </c:pt>
                <c:pt idx="15">
                  <c:v>42942</c:v>
                </c:pt>
                <c:pt idx="16">
                  <c:v>42943</c:v>
                </c:pt>
                <c:pt idx="17">
                  <c:v>42944</c:v>
                </c:pt>
                <c:pt idx="18">
                  <c:v>42945</c:v>
                </c:pt>
                <c:pt idx="19">
                  <c:v>42946</c:v>
                </c:pt>
                <c:pt idx="20">
                  <c:v>42947</c:v>
                </c:pt>
                <c:pt idx="21">
                  <c:v>42948</c:v>
                </c:pt>
                <c:pt idx="22">
                  <c:v>42949</c:v>
                </c:pt>
                <c:pt idx="23">
                  <c:v>42950</c:v>
                </c:pt>
                <c:pt idx="24">
                  <c:v>42951</c:v>
                </c:pt>
                <c:pt idx="25">
                  <c:v>42952</c:v>
                </c:pt>
                <c:pt idx="26">
                  <c:v>42953</c:v>
                </c:pt>
                <c:pt idx="27">
                  <c:v>42954</c:v>
                </c:pt>
                <c:pt idx="28">
                  <c:v>42955</c:v>
                </c:pt>
                <c:pt idx="29">
                  <c:v>42956</c:v>
                </c:pt>
                <c:pt idx="30">
                  <c:v>42957</c:v>
                </c:pt>
              </c:numCache>
            </c:num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437728</c:v>
                </c:pt>
                <c:pt idx="1">
                  <c:v>437783</c:v>
                </c:pt>
                <c:pt idx="2">
                  <c:v>437858</c:v>
                </c:pt>
                <c:pt idx="3">
                  <c:v>437910</c:v>
                </c:pt>
                <c:pt idx="4">
                  <c:v>437982</c:v>
                </c:pt>
                <c:pt idx="5">
                  <c:v>438037</c:v>
                </c:pt>
                <c:pt idx="6">
                  <c:v>438077</c:v>
                </c:pt>
                <c:pt idx="7">
                  <c:v>438098</c:v>
                </c:pt>
                <c:pt idx="8">
                  <c:v>438127</c:v>
                </c:pt>
                <c:pt idx="9">
                  <c:v>438141</c:v>
                </c:pt>
                <c:pt idx="10">
                  <c:v>438168</c:v>
                </c:pt>
                <c:pt idx="11">
                  <c:v>438216</c:v>
                </c:pt>
                <c:pt idx="12">
                  <c:v>438270</c:v>
                </c:pt>
                <c:pt idx="13">
                  <c:v>438307</c:v>
                </c:pt>
                <c:pt idx="14">
                  <c:v>438380</c:v>
                </c:pt>
                <c:pt idx="15">
                  <c:v>438451</c:v>
                </c:pt>
                <c:pt idx="16">
                  <c:v>438476</c:v>
                </c:pt>
                <c:pt idx="17">
                  <c:v>438500</c:v>
                </c:pt>
                <c:pt idx="18">
                  <c:v>438512</c:v>
                </c:pt>
                <c:pt idx="19">
                  <c:v>438528</c:v>
                </c:pt>
                <c:pt idx="20">
                  <c:v>438561</c:v>
                </c:pt>
                <c:pt idx="21">
                  <c:v>438613</c:v>
                </c:pt>
                <c:pt idx="22">
                  <c:v>438780</c:v>
                </c:pt>
                <c:pt idx="23">
                  <c:v>439234</c:v>
                </c:pt>
                <c:pt idx="24">
                  <c:v>439260</c:v>
                </c:pt>
                <c:pt idx="25">
                  <c:v>439364</c:v>
                </c:pt>
                <c:pt idx="26">
                  <c:v>439437</c:v>
                </c:pt>
                <c:pt idx="27">
                  <c:v>439482</c:v>
                </c:pt>
                <c:pt idx="28">
                  <c:v>439512</c:v>
                </c:pt>
                <c:pt idx="29">
                  <c:v>439540</c:v>
                </c:pt>
                <c:pt idx="30">
                  <c:v>439564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8AA0-44F9-BEF0-AE5822A89B62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HSBC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42927</c:v>
                </c:pt>
                <c:pt idx="1">
                  <c:v>42928</c:v>
                </c:pt>
                <c:pt idx="2">
                  <c:v>42929</c:v>
                </c:pt>
                <c:pt idx="3">
                  <c:v>42930</c:v>
                </c:pt>
                <c:pt idx="4">
                  <c:v>42931</c:v>
                </c:pt>
                <c:pt idx="5">
                  <c:v>42932</c:v>
                </c:pt>
                <c:pt idx="6">
                  <c:v>42933</c:v>
                </c:pt>
                <c:pt idx="7">
                  <c:v>42934</c:v>
                </c:pt>
                <c:pt idx="8">
                  <c:v>42935</c:v>
                </c:pt>
                <c:pt idx="9">
                  <c:v>42936</c:v>
                </c:pt>
                <c:pt idx="10">
                  <c:v>42937</c:v>
                </c:pt>
                <c:pt idx="11">
                  <c:v>42938</c:v>
                </c:pt>
                <c:pt idx="12">
                  <c:v>42939</c:v>
                </c:pt>
                <c:pt idx="13">
                  <c:v>42940</c:v>
                </c:pt>
                <c:pt idx="14">
                  <c:v>42941</c:v>
                </c:pt>
                <c:pt idx="15">
                  <c:v>42942</c:v>
                </c:pt>
                <c:pt idx="16">
                  <c:v>42943</c:v>
                </c:pt>
                <c:pt idx="17">
                  <c:v>42944</c:v>
                </c:pt>
                <c:pt idx="18">
                  <c:v>42945</c:v>
                </c:pt>
                <c:pt idx="19">
                  <c:v>42946</c:v>
                </c:pt>
                <c:pt idx="20">
                  <c:v>42947</c:v>
                </c:pt>
                <c:pt idx="21">
                  <c:v>42948</c:v>
                </c:pt>
                <c:pt idx="22">
                  <c:v>42949</c:v>
                </c:pt>
                <c:pt idx="23">
                  <c:v>42950</c:v>
                </c:pt>
                <c:pt idx="24">
                  <c:v>42951</c:v>
                </c:pt>
                <c:pt idx="25">
                  <c:v>42952</c:v>
                </c:pt>
                <c:pt idx="26">
                  <c:v>42953</c:v>
                </c:pt>
                <c:pt idx="27">
                  <c:v>42954</c:v>
                </c:pt>
                <c:pt idx="28">
                  <c:v>42955</c:v>
                </c:pt>
                <c:pt idx="29">
                  <c:v>42956</c:v>
                </c:pt>
                <c:pt idx="30">
                  <c:v>42957</c:v>
                </c:pt>
              </c:numCache>
            </c:numRef>
          </c:cat>
          <c:val>
            <c:numRef>
              <c:f>Sheet1!$K$2:$K$32</c:f>
              <c:numCache>
                <c:formatCode>General</c:formatCode>
                <c:ptCount val="31"/>
                <c:pt idx="0">
                  <c:v>166138</c:v>
                </c:pt>
                <c:pt idx="1">
                  <c:v>166345</c:v>
                </c:pt>
                <c:pt idx="2">
                  <c:v>166602</c:v>
                </c:pt>
                <c:pt idx="3">
                  <c:v>166802</c:v>
                </c:pt>
                <c:pt idx="4">
                  <c:v>166827</c:v>
                </c:pt>
                <c:pt idx="5">
                  <c:v>166850</c:v>
                </c:pt>
                <c:pt idx="6">
                  <c:v>166842</c:v>
                </c:pt>
                <c:pt idx="7">
                  <c:v>166861</c:v>
                </c:pt>
                <c:pt idx="8">
                  <c:v>166898</c:v>
                </c:pt>
                <c:pt idx="9">
                  <c:v>166942</c:v>
                </c:pt>
                <c:pt idx="10">
                  <c:v>166960</c:v>
                </c:pt>
                <c:pt idx="11">
                  <c:v>166971</c:v>
                </c:pt>
                <c:pt idx="12">
                  <c:v>166991</c:v>
                </c:pt>
                <c:pt idx="13">
                  <c:v>166984</c:v>
                </c:pt>
                <c:pt idx="14">
                  <c:v>167002</c:v>
                </c:pt>
                <c:pt idx="15">
                  <c:v>167030</c:v>
                </c:pt>
                <c:pt idx="16">
                  <c:v>167039</c:v>
                </c:pt>
                <c:pt idx="17">
                  <c:v>167053</c:v>
                </c:pt>
                <c:pt idx="18">
                  <c:v>167066</c:v>
                </c:pt>
                <c:pt idx="19">
                  <c:v>167081</c:v>
                </c:pt>
                <c:pt idx="20">
                  <c:v>167080</c:v>
                </c:pt>
                <c:pt idx="21">
                  <c:v>167094</c:v>
                </c:pt>
                <c:pt idx="22">
                  <c:v>167104</c:v>
                </c:pt>
                <c:pt idx="23">
                  <c:v>167123</c:v>
                </c:pt>
                <c:pt idx="24">
                  <c:v>167130</c:v>
                </c:pt>
                <c:pt idx="25">
                  <c:v>167140</c:v>
                </c:pt>
                <c:pt idx="26">
                  <c:v>167139</c:v>
                </c:pt>
                <c:pt idx="27">
                  <c:v>167176</c:v>
                </c:pt>
                <c:pt idx="28">
                  <c:v>167206</c:v>
                </c:pt>
                <c:pt idx="29">
                  <c:v>167222</c:v>
                </c:pt>
                <c:pt idx="30">
                  <c:v>167264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8AA0-44F9-BEF0-AE5822A89B62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Banco Nación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42927</c:v>
                </c:pt>
                <c:pt idx="1">
                  <c:v>42928</c:v>
                </c:pt>
                <c:pt idx="2">
                  <c:v>42929</c:v>
                </c:pt>
                <c:pt idx="3">
                  <c:v>42930</c:v>
                </c:pt>
                <c:pt idx="4">
                  <c:v>42931</c:v>
                </c:pt>
                <c:pt idx="5">
                  <c:v>42932</c:v>
                </c:pt>
                <c:pt idx="6">
                  <c:v>42933</c:v>
                </c:pt>
                <c:pt idx="7">
                  <c:v>42934</c:v>
                </c:pt>
                <c:pt idx="8">
                  <c:v>42935</c:v>
                </c:pt>
                <c:pt idx="9">
                  <c:v>42936</c:v>
                </c:pt>
                <c:pt idx="10">
                  <c:v>42937</c:v>
                </c:pt>
                <c:pt idx="11">
                  <c:v>42938</c:v>
                </c:pt>
                <c:pt idx="12">
                  <c:v>42939</c:v>
                </c:pt>
                <c:pt idx="13">
                  <c:v>42940</c:v>
                </c:pt>
                <c:pt idx="14">
                  <c:v>42941</c:v>
                </c:pt>
                <c:pt idx="15">
                  <c:v>42942</c:v>
                </c:pt>
                <c:pt idx="16">
                  <c:v>42943</c:v>
                </c:pt>
                <c:pt idx="17">
                  <c:v>42944</c:v>
                </c:pt>
                <c:pt idx="18">
                  <c:v>42945</c:v>
                </c:pt>
                <c:pt idx="19">
                  <c:v>42946</c:v>
                </c:pt>
                <c:pt idx="20">
                  <c:v>42947</c:v>
                </c:pt>
                <c:pt idx="21">
                  <c:v>42948</c:v>
                </c:pt>
                <c:pt idx="22">
                  <c:v>42949</c:v>
                </c:pt>
                <c:pt idx="23">
                  <c:v>42950</c:v>
                </c:pt>
                <c:pt idx="24">
                  <c:v>42951</c:v>
                </c:pt>
                <c:pt idx="25">
                  <c:v>42952</c:v>
                </c:pt>
                <c:pt idx="26">
                  <c:v>42953</c:v>
                </c:pt>
                <c:pt idx="27">
                  <c:v>42954</c:v>
                </c:pt>
                <c:pt idx="28">
                  <c:v>42955</c:v>
                </c:pt>
                <c:pt idx="29">
                  <c:v>42956</c:v>
                </c:pt>
                <c:pt idx="30">
                  <c:v>42957</c:v>
                </c:pt>
              </c:numCache>
            </c:numRef>
          </c:cat>
          <c:val>
            <c:numRef>
              <c:f>Sheet1!$L$2:$L$32</c:f>
              <c:numCache>
                <c:formatCode>General</c:formatCode>
                <c:ptCount val="31"/>
                <c:pt idx="0">
                  <c:v>55560</c:v>
                </c:pt>
                <c:pt idx="1">
                  <c:v>55647</c:v>
                </c:pt>
                <c:pt idx="2">
                  <c:v>55733</c:v>
                </c:pt>
                <c:pt idx="3">
                  <c:v>55794</c:v>
                </c:pt>
                <c:pt idx="4">
                  <c:v>55880</c:v>
                </c:pt>
                <c:pt idx="5">
                  <c:v>55965</c:v>
                </c:pt>
                <c:pt idx="6">
                  <c:v>56065</c:v>
                </c:pt>
                <c:pt idx="7">
                  <c:v>57522</c:v>
                </c:pt>
                <c:pt idx="8">
                  <c:v>58709</c:v>
                </c:pt>
                <c:pt idx="9">
                  <c:v>59481</c:v>
                </c:pt>
                <c:pt idx="10">
                  <c:v>60006</c:v>
                </c:pt>
                <c:pt idx="11">
                  <c:v>60436</c:v>
                </c:pt>
                <c:pt idx="12">
                  <c:v>60829</c:v>
                </c:pt>
                <c:pt idx="13">
                  <c:v>62054</c:v>
                </c:pt>
                <c:pt idx="14">
                  <c:v>62854</c:v>
                </c:pt>
                <c:pt idx="15">
                  <c:v>63296</c:v>
                </c:pt>
                <c:pt idx="16">
                  <c:v>64020</c:v>
                </c:pt>
                <c:pt idx="17">
                  <c:v>64084</c:v>
                </c:pt>
                <c:pt idx="18">
                  <c:v>64131</c:v>
                </c:pt>
                <c:pt idx="19">
                  <c:v>64174</c:v>
                </c:pt>
                <c:pt idx="20">
                  <c:v>64249</c:v>
                </c:pt>
                <c:pt idx="21">
                  <c:v>64324</c:v>
                </c:pt>
                <c:pt idx="22">
                  <c:v>64411</c:v>
                </c:pt>
                <c:pt idx="23">
                  <c:v>64480</c:v>
                </c:pt>
                <c:pt idx="24">
                  <c:v>64537</c:v>
                </c:pt>
                <c:pt idx="25">
                  <c:v>64566</c:v>
                </c:pt>
                <c:pt idx="26">
                  <c:v>64598</c:v>
                </c:pt>
                <c:pt idx="27">
                  <c:v>65011</c:v>
                </c:pt>
                <c:pt idx="28">
                  <c:v>65615</c:v>
                </c:pt>
                <c:pt idx="29">
                  <c:v>66057</c:v>
                </c:pt>
                <c:pt idx="30">
                  <c:v>66315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8AA0-44F9-BEF0-AE5822A89B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9089232"/>
        <c:axId val="169303752"/>
      </c:lineChart>
      <c:dateAx>
        <c:axId val="2390892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9303752"/>
        <c:crosses val="autoZero"/>
        <c:auto val="1"/>
        <c:lblOffset val="100"/>
        <c:baseTimeUnit val="days"/>
      </c:dateAx>
      <c:valAx>
        <c:axId val="169303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089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Supervielle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42927</c:v>
                </c:pt>
                <c:pt idx="1">
                  <c:v>42928</c:v>
                </c:pt>
                <c:pt idx="2">
                  <c:v>42929</c:v>
                </c:pt>
                <c:pt idx="3">
                  <c:v>42930</c:v>
                </c:pt>
                <c:pt idx="4">
                  <c:v>42931</c:v>
                </c:pt>
                <c:pt idx="5">
                  <c:v>42932</c:v>
                </c:pt>
                <c:pt idx="6">
                  <c:v>42933</c:v>
                </c:pt>
                <c:pt idx="7">
                  <c:v>42934</c:v>
                </c:pt>
                <c:pt idx="8">
                  <c:v>42935</c:v>
                </c:pt>
                <c:pt idx="9">
                  <c:v>42936</c:v>
                </c:pt>
                <c:pt idx="10">
                  <c:v>42937</c:v>
                </c:pt>
                <c:pt idx="11">
                  <c:v>42938</c:v>
                </c:pt>
                <c:pt idx="12">
                  <c:v>42939</c:v>
                </c:pt>
                <c:pt idx="13">
                  <c:v>42940</c:v>
                </c:pt>
                <c:pt idx="14">
                  <c:v>42941</c:v>
                </c:pt>
                <c:pt idx="15">
                  <c:v>42942</c:v>
                </c:pt>
                <c:pt idx="16">
                  <c:v>42943</c:v>
                </c:pt>
                <c:pt idx="17">
                  <c:v>42944</c:v>
                </c:pt>
                <c:pt idx="18">
                  <c:v>42945</c:v>
                </c:pt>
                <c:pt idx="19">
                  <c:v>42946</c:v>
                </c:pt>
                <c:pt idx="20">
                  <c:v>42947</c:v>
                </c:pt>
                <c:pt idx="21">
                  <c:v>42948</c:v>
                </c:pt>
                <c:pt idx="22">
                  <c:v>42949</c:v>
                </c:pt>
                <c:pt idx="23">
                  <c:v>42950</c:v>
                </c:pt>
                <c:pt idx="24">
                  <c:v>42951</c:v>
                </c:pt>
                <c:pt idx="25">
                  <c:v>42952</c:v>
                </c:pt>
                <c:pt idx="26">
                  <c:v>42953</c:v>
                </c:pt>
                <c:pt idx="27">
                  <c:v>42954</c:v>
                </c:pt>
                <c:pt idx="28">
                  <c:v>42955</c:v>
                </c:pt>
                <c:pt idx="29">
                  <c:v>42956</c:v>
                </c:pt>
                <c:pt idx="30">
                  <c:v>42957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5.8752816849688999E-2</c:v>
                </c:pt>
                <c:pt idx="4">
                  <c:v>0</c:v>
                </c:pt>
                <c:pt idx="5">
                  <c:v>0</c:v>
                </c:pt>
                <c:pt idx="6">
                  <c:v>2.0094715669434E-2</c:v>
                </c:pt>
                <c:pt idx="7">
                  <c:v>1.5843022694163999E-2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0.14149240708890001</c:v>
                </c:pt>
                <c:pt idx="15">
                  <c:v>0</c:v>
                </c:pt>
                <c:pt idx="16">
                  <c:v>0</c:v>
                </c:pt>
                <c:pt idx="17">
                  <c:v>2.0251816877286E-2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E2B-4524-B442-6A51BB2AD7F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Banco Galicia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42927</c:v>
                </c:pt>
                <c:pt idx="1">
                  <c:v>42928</c:v>
                </c:pt>
                <c:pt idx="2">
                  <c:v>42929</c:v>
                </c:pt>
                <c:pt idx="3">
                  <c:v>42930</c:v>
                </c:pt>
                <c:pt idx="4">
                  <c:v>42931</c:v>
                </c:pt>
                <c:pt idx="5">
                  <c:v>42932</c:v>
                </c:pt>
                <c:pt idx="6">
                  <c:v>42933</c:v>
                </c:pt>
                <c:pt idx="7">
                  <c:v>42934</c:v>
                </c:pt>
                <c:pt idx="8">
                  <c:v>42935</c:v>
                </c:pt>
                <c:pt idx="9">
                  <c:v>42936</c:v>
                </c:pt>
                <c:pt idx="10">
                  <c:v>42937</c:v>
                </c:pt>
                <c:pt idx="11">
                  <c:v>42938</c:v>
                </c:pt>
                <c:pt idx="12">
                  <c:v>42939</c:v>
                </c:pt>
                <c:pt idx="13">
                  <c:v>42940</c:v>
                </c:pt>
                <c:pt idx="14">
                  <c:v>42941</c:v>
                </c:pt>
                <c:pt idx="15">
                  <c:v>42942</c:v>
                </c:pt>
                <c:pt idx="16">
                  <c:v>42943</c:v>
                </c:pt>
                <c:pt idx="17">
                  <c:v>42944</c:v>
                </c:pt>
                <c:pt idx="18">
                  <c:v>42945</c:v>
                </c:pt>
                <c:pt idx="19">
                  <c:v>42946</c:v>
                </c:pt>
                <c:pt idx="20">
                  <c:v>42947</c:v>
                </c:pt>
                <c:pt idx="21">
                  <c:v>42948</c:v>
                </c:pt>
                <c:pt idx="22">
                  <c:v>42949</c:v>
                </c:pt>
                <c:pt idx="23">
                  <c:v>42950</c:v>
                </c:pt>
                <c:pt idx="24">
                  <c:v>42951</c:v>
                </c:pt>
                <c:pt idx="25">
                  <c:v>42952</c:v>
                </c:pt>
                <c:pt idx="26">
                  <c:v>42953</c:v>
                </c:pt>
                <c:pt idx="27">
                  <c:v>42954</c:v>
                </c:pt>
                <c:pt idx="28">
                  <c:v>42955</c:v>
                </c:pt>
                <c:pt idx="29">
                  <c:v>42956</c:v>
                </c:pt>
                <c:pt idx="30">
                  <c:v>42957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9.3349619082203003E-2</c:v>
                </c:pt>
                <c:pt idx="1">
                  <c:v>1.0085007444569E-2</c:v>
                </c:pt>
                <c:pt idx="2">
                  <c:v>2.9882815364534E-2</c:v>
                </c:pt>
                <c:pt idx="3">
                  <c:v>7.2028943538838999E-2</c:v>
                </c:pt>
                <c:pt idx="4">
                  <c:v>0</c:v>
                </c:pt>
                <c:pt idx="5">
                  <c:v>0</c:v>
                </c:pt>
                <c:pt idx="6">
                  <c:v>1.7489272940706999E-2</c:v>
                </c:pt>
                <c:pt idx="7">
                  <c:v>6.4992663152181E-3</c:v>
                </c:pt>
                <c:pt idx="8">
                  <c:v>2.9557155119244002E-2</c:v>
                </c:pt>
                <c:pt idx="9">
                  <c:v>9.6506377653697004E-2</c:v>
                </c:pt>
                <c:pt idx="10">
                  <c:v>0.14667851799830001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1.4616637570423001E-2</c:v>
                </c:pt>
                <c:pt idx="15">
                  <c:v>3.9119271462171999E-2</c:v>
                </c:pt>
                <c:pt idx="16">
                  <c:v>1.4608977033775001E-2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0.13300165020565999</c:v>
                </c:pt>
                <c:pt idx="21">
                  <c:v>1.3587823850735E-2</c:v>
                </c:pt>
                <c:pt idx="22">
                  <c:v>1.1031218347925E-2</c:v>
                </c:pt>
                <c:pt idx="23">
                  <c:v>5.7968372601741001E-2</c:v>
                </c:pt>
                <c:pt idx="24">
                  <c:v>7.4449782391578997E-2</c:v>
                </c:pt>
                <c:pt idx="25">
                  <c:v>0</c:v>
                </c:pt>
                <c:pt idx="26">
                  <c:v>0</c:v>
                </c:pt>
                <c:pt idx="27">
                  <c:v>1.3023738723764999E-2</c:v>
                </c:pt>
                <c:pt idx="28">
                  <c:v>1.5297286370664E-2</c:v>
                </c:pt>
                <c:pt idx="29">
                  <c:v>2.5078763703428E-2</c:v>
                </c:pt>
                <c:pt idx="30">
                  <c:v>1.4287690381199E-2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E2B-4524-B442-6A51BB2AD7F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BBVA Francés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42927</c:v>
                </c:pt>
                <c:pt idx="1">
                  <c:v>42928</c:v>
                </c:pt>
                <c:pt idx="2">
                  <c:v>42929</c:v>
                </c:pt>
                <c:pt idx="3">
                  <c:v>42930</c:v>
                </c:pt>
                <c:pt idx="4">
                  <c:v>42931</c:v>
                </c:pt>
                <c:pt idx="5">
                  <c:v>42932</c:v>
                </c:pt>
                <c:pt idx="6">
                  <c:v>42933</c:v>
                </c:pt>
                <c:pt idx="7">
                  <c:v>42934</c:v>
                </c:pt>
                <c:pt idx="8">
                  <c:v>42935</c:v>
                </c:pt>
                <c:pt idx="9">
                  <c:v>42936</c:v>
                </c:pt>
                <c:pt idx="10">
                  <c:v>42937</c:v>
                </c:pt>
                <c:pt idx="11">
                  <c:v>42938</c:v>
                </c:pt>
                <c:pt idx="12">
                  <c:v>42939</c:v>
                </c:pt>
                <c:pt idx="13">
                  <c:v>42940</c:v>
                </c:pt>
                <c:pt idx="14">
                  <c:v>42941</c:v>
                </c:pt>
                <c:pt idx="15">
                  <c:v>42942</c:v>
                </c:pt>
                <c:pt idx="16">
                  <c:v>42943</c:v>
                </c:pt>
                <c:pt idx="17">
                  <c:v>42944</c:v>
                </c:pt>
                <c:pt idx="18">
                  <c:v>42945</c:v>
                </c:pt>
                <c:pt idx="19">
                  <c:v>42946</c:v>
                </c:pt>
                <c:pt idx="20">
                  <c:v>42947</c:v>
                </c:pt>
                <c:pt idx="21">
                  <c:v>42948</c:v>
                </c:pt>
                <c:pt idx="22">
                  <c:v>42949</c:v>
                </c:pt>
                <c:pt idx="23">
                  <c:v>42950</c:v>
                </c:pt>
                <c:pt idx="24">
                  <c:v>42951</c:v>
                </c:pt>
                <c:pt idx="25">
                  <c:v>42952</c:v>
                </c:pt>
                <c:pt idx="26">
                  <c:v>42953</c:v>
                </c:pt>
                <c:pt idx="27">
                  <c:v>42954</c:v>
                </c:pt>
                <c:pt idx="28">
                  <c:v>42955</c:v>
                </c:pt>
                <c:pt idx="29">
                  <c:v>42956</c:v>
                </c:pt>
                <c:pt idx="30">
                  <c:v>42957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7.0928963499040003E-3</c:v>
                </c:pt>
                <c:pt idx="1">
                  <c:v>0</c:v>
                </c:pt>
                <c:pt idx="2">
                  <c:v>0</c:v>
                </c:pt>
                <c:pt idx="3">
                  <c:v>5.7546872117893002E-3</c:v>
                </c:pt>
                <c:pt idx="4">
                  <c:v>0</c:v>
                </c:pt>
                <c:pt idx="5">
                  <c:v>0</c:v>
                </c:pt>
                <c:pt idx="6">
                  <c:v>6.4752481734087E-3</c:v>
                </c:pt>
                <c:pt idx="7">
                  <c:v>4.7985046945371E-3</c:v>
                </c:pt>
                <c:pt idx="8">
                  <c:v>3.5412005355209002E-3</c:v>
                </c:pt>
                <c:pt idx="9">
                  <c:v>1.3782243596968001E-2</c:v>
                </c:pt>
                <c:pt idx="10">
                  <c:v>8.7937622912814001E-3</c:v>
                </c:pt>
                <c:pt idx="11">
                  <c:v>0</c:v>
                </c:pt>
                <c:pt idx="12">
                  <c:v>0</c:v>
                </c:pt>
                <c:pt idx="13">
                  <c:v>0.1511683578595</c:v>
                </c:pt>
                <c:pt idx="14">
                  <c:v>0</c:v>
                </c:pt>
                <c:pt idx="15">
                  <c:v>9.0154792354874003E-3</c:v>
                </c:pt>
                <c:pt idx="16">
                  <c:v>0</c:v>
                </c:pt>
                <c:pt idx="17">
                  <c:v>0</c:v>
                </c:pt>
                <c:pt idx="18">
                  <c:v>1.6578085444060999E-2</c:v>
                </c:pt>
                <c:pt idx="19">
                  <c:v>0</c:v>
                </c:pt>
                <c:pt idx="20">
                  <c:v>6.7581949765858004E-2</c:v>
                </c:pt>
                <c:pt idx="21">
                  <c:v>5.5102448752822998E-3</c:v>
                </c:pt>
                <c:pt idx="22">
                  <c:v>4.8630999374635999E-3</c:v>
                </c:pt>
                <c:pt idx="23">
                  <c:v>0</c:v>
                </c:pt>
                <c:pt idx="24">
                  <c:v>6.5326262904785003E-3</c:v>
                </c:pt>
                <c:pt idx="25">
                  <c:v>7.3671315048164003E-3</c:v>
                </c:pt>
                <c:pt idx="26">
                  <c:v>0</c:v>
                </c:pt>
                <c:pt idx="27">
                  <c:v>0</c:v>
                </c:pt>
                <c:pt idx="28">
                  <c:v>9.7919179482820005E-3</c:v>
                </c:pt>
                <c:pt idx="29">
                  <c:v>3.8702362893084999E-3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E2B-4524-B442-6A51BB2AD7F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Santander Río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42927</c:v>
                </c:pt>
                <c:pt idx="1">
                  <c:v>42928</c:v>
                </c:pt>
                <c:pt idx="2">
                  <c:v>42929</c:v>
                </c:pt>
                <c:pt idx="3">
                  <c:v>42930</c:v>
                </c:pt>
                <c:pt idx="4">
                  <c:v>42931</c:v>
                </c:pt>
                <c:pt idx="5">
                  <c:v>42932</c:v>
                </c:pt>
                <c:pt idx="6">
                  <c:v>42933</c:v>
                </c:pt>
                <c:pt idx="7">
                  <c:v>42934</c:v>
                </c:pt>
                <c:pt idx="8">
                  <c:v>42935</c:v>
                </c:pt>
                <c:pt idx="9">
                  <c:v>42936</c:v>
                </c:pt>
                <c:pt idx="10">
                  <c:v>42937</c:v>
                </c:pt>
                <c:pt idx="11">
                  <c:v>42938</c:v>
                </c:pt>
                <c:pt idx="12">
                  <c:v>42939</c:v>
                </c:pt>
                <c:pt idx="13">
                  <c:v>42940</c:v>
                </c:pt>
                <c:pt idx="14">
                  <c:v>42941</c:v>
                </c:pt>
                <c:pt idx="15">
                  <c:v>42942</c:v>
                </c:pt>
                <c:pt idx="16">
                  <c:v>42943</c:v>
                </c:pt>
                <c:pt idx="17">
                  <c:v>42944</c:v>
                </c:pt>
                <c:pt idx="18">
                  <c:v>42945</c:v>
                </c:pt>
                <c:pt idx="19">
                  <c:v>42946</c:v>
                </c:pt>
                <c:pt idx="20">
                  <c:v>42947</c:v>
                </c:pt>
                <c:pt idx="21">
                  <c:v>42948</c:v>
                </c:pt>
                <c:pt idx="22">
                  <c:v>42949</c:v>
                </c:pt>
                <c:pt idx="23">
                  <c:v>42950</c:v>
                </c:pt>
                <c:pt idx="24">
                  <c:v>42951</c:v>
                </c:pt>
                <c:pt idx="25">
                  <c:v>42952</c:v>
                </c:pt>
                <c:pt idx="26">
                  <c:v>42953</c:v>
                </c:pt>
                <c:pt idx="27">
                  <c:v>42954</c:v>
                </c:pt>
                <c:pt idx="28">
                  <c:v>42955</c:v>
                </c:pt>
                <c:pt idx="29">
                  <c:v>42956</c:v>
                </c:pt>
                <c:pt idx="30">
                  <c:v>42957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0.13179262841174</c:v>
                </c:pt>
                <c:pt idx="3">
                  <c:v>3.8035604383842E-2</c:v>
                </c:pt>
                <c:pt idx="4">
                  <c:v>0</c:v>
                </c:pt>
                <c:pt idx="5">
                  <c:v>0</c:v>
                </c:pt>
                <c:pt idx="6">
                  <c:v>5.1726441564390997E-2</c:v>
                </c:pt>
                <c:pt idx="7">
                  <c:v>0</c:v>
                </c:pt>
                <c:pt idx="8">
                  <c:v>8.0484739368671995E-2</c:v>
                </c:pt>
                <c:pt idx="9">
                  <c:v>0</c:v>
                </c:pt>
                <c:pt idx="10">
                  <c:v>3.6777105965704E-2</c:v>
                </c:pt>
                <c:pt idx="11">
                  <c:v>0</c:v>
                </c:pt>
                <c:pt idx="12">
                  <c:v>0</c:v>
                </c:pt>
                <c:pt idx="13">
                  <c:v>0.17467747459756</c:v>
                </c:pt>
                <c:pt idx="14">
                  <c:v>3.9171317468316001E-2</c:v>
                </c:pt>
                <c:pt idx="15">
                  <c:v>0</c:v>
                </c:pt>
                <c:pt idx="16">
                  <c:v>0</c:v>
                </c:pt>
                <c:pt idx="17">
                  <c:v>0.14965457030064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0.13082061869195999</c:v>
                </c:pt>
                <c:pt idx="25">
                  <c:v>4.3802470724245E-2</c:v>
                </c:pt>
                <c:pt idx="26">
                  <c:v>0.11275940812662</c:v>
                </c:pt>
                <c:pt idx="27">
                  <c:v>0.13058789776185001</c:v>
                </c:pt>
                <c:pt idx="28">
                  <c:v>0.10175345025523</c:v>
                </c:pt>
                <c:pt idx="29">
                  <c:v>0</c:v>
                </c:pt>
                <c:pt idx="30">
                  <c:v>1.6637362221844001E-2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E2B-4524-B442-6A51BB2AD7F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ICBC Argentina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42927</c:v>
                </c:pt>
                <c:pt idx="1">
                  <c:v>42928</c:v>
                </c:pt>
                <c:pt idx="2">
                  <c:v>42929</c:v>
                </c:pt>
                <c:pt idx="3">
                  <c:v>42930</c:v>
                </c:pt>
                <c:pt idx="4">
                  <c:v>42931</c:v>
                </c:pt>
                <c:pt idx="5">
                  <c:v>42932</c:v>
                </c:pt>
                <c:pt idx="6">
                  <c:v>42933</c:v>
                </c:pt>
                <c:pt idx="7">
                  <c:v>42934</c:v>
                </c:pt>
                <c:pt idx="8">
                  <c:v>42935</c:v>
                </c:pt>
                <c:pt idx="9">
                  <c:v>42936</c:v>
                </c:pt>
                <c:pt idx="10">
                  <c:v>42937</c:v>
                </c:pt>
                <c:pt idx="11">
                  <c:v>42938</c:v>
                </c:pt>
                <c:pt idx="12">
                  <c:v>42939</c:v>
                </c:pt>
                <c:pt idx="13">
                  <c:v>42940</c:v>
                </c:pt>
                <c:pt idx="14">
                  <c:v>42941</c:v>
                </c:pt>
                <c:pt idx="15">
                  <c:v>42942</c:v>
                </c:pt>
                <c:pt idx="16">
                  <c:v>42943</c:v>
                </c:pt>
                <c:pt idx="17">
                  <c:v>42944</c:v>
                </c:pt>
                <c:pt idx="18">
                  <c:v>42945</c:v>
                </c:pt>
                <c:pt idx="19">
                  <c:v>42946</c:v>
                </c:pt>
                <c:pt idx="20">
                  <c:v>42947</c:v>
                </c:pt>
                <c:pt idx="21">
                  <c:v>42948</c:v>
                </c:pt>
                <c:pt idx="22">
                  <c:v>42949</c:v>
                </c:pt>
                <c:pt idx="23">
                  <c:v>42950</c:v>
                </c:pt>
                <c:pt idx="24">
                  <c:v>42951</c:v>
                </c:pt>
                <c:pt idx="25">
                  <c:v>42952</c:v>
                </c:pt>
                <c:pt idx="26">
                  <c:v>42953</c:v>
                </c:pt>
                <c:pt idx="27">
                  <c:v>42954</c:v>
                </c:pt>
                <c:pt idx="28">
                  <c:v>42955</c:v>
                </c:pt>
                <c:pt idx="29">
                  <c:v>42956</c:v>
                </c:pt>
                <c:pt idx="30">
                  <c:v>42957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6.8494598651248004E-2</c:v>
                </c:pt>
                <c:pt idx="1">
                  <c:v>0.75486371455501</c:v>
                </c:pt>
                <c:pt idx="2">
                  <c:v>0</c:v>
                </c:pt>
                <c:pt idx="3">
                  <c:v>2.7868091035764E-2</c:v>
                </c:pt>
                <c:pt idx="4">
                  <c:v>0</c:v>
                </c:pt>
                <c:pt idx="5">
                  <c:v>0</c:v>
                </c:pt>
                <c:pt idx="6">
                  <c:v>0.20622556606598</c:v>
                </c:pt>
                <c:pt idx="7">
                  <c:v>2.0655582908981E-2</c:v>
                </c:pt>
                <c:pt idx="8">
                  <c:v>1.4330559359527999</c:v>
                </c:pt>
                <c:pt idx="9">
                  <c:v>0.69936991424769002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8.9116818697716996E-2</c:v>
                </c:pt>
                <c:pt idx="14">
                  <c:v>1.1763470223716E-2</c:v>
                </c:pt>
                <c:pt idx="15">
                  <c:v>0</c:v>
                </c:pt>
                <c:pt idx="16">
                  <c:v>1.1067137275309999</c:v>
                </c:pt>
                <c:pt idx="17">
                  <c:v>1.7200078868654E-2</c:v>
                </c:pt>
                <c:pt idx="18">
                  <c:v>0</c:v>
                </c:pt>
                <c:pt idx="19">
                  <c:v>0</c:v>
                </c:pt>
                <c:pt idx="20">
                  <c:v>9.6376656735681007E-3</c:v>
                </c:pt>
                <c:pt idx="21">
                  <c:v>0</c:v>
                </c:pt>
                <c:pt idx="22">
                  <c:v>1.2476867552608</c:v>
                </c:pt>
                <c:pt idx="23">
                  <c:v>8.1608738412604995E-3</c:v>
                </c:pt>
                <c:pt idx="24">
                  <c:v>3.0121490009706001E-2</c:v>
                </c:pt>
                <c:pt idx="25">
                  <c:v>0</c:v>
                </c:pt>
                <c:pt idx="26">
                  <c:v>0</c:v>
                </c:pt>
                <c:pt idx="27">
                  <c:v>0.94840017555225997</c:v>
                </c:pt>
                <c:pt idx="28">
                  <c:v>0</c:v>
                </c:pt>
                <c:pt idx="29">
                  <c:v>0</c:v>
                </c:pt>
                <c:pt idx="30">
                  <c:v>8.7689262658571E-3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AE2B-4524-B442-6A51BB2AD7F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Banco Hipotecario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42927</c:v>
                </c:pt>
                <c:pt idx="1">
                  <c:v>42928</c:v>
                </c:pt>
                <c:pt idx="2">
                  <c:v>42929</c:v>
                </c:pt>
                <c:pt idx="3">
                  <c:v>42930</c:v>
                </c:pt>
                <c:pt idx="4">
                  <c:v>42931</c:v>
                </c:pt>
                <c:pt idx="5">
                  <c:v>42932</c:v>
                </c:pt>
                <c:pt idx="6">
                  <c:v>42933</c:v>
                </c:pt>
                <c:pt idx="7">
                  <c:v>42934</c:v>
                </c:pt>
                <c:pt idx="8">
                  <c:v>42935</c:v>
                </c:pt>
                <c:pt idx="9">
                  <c:v>42936</c:v>
                </c:pt>
                <c:pt idx="10">
                  <c:v>42937</c:v>
                </c:pt>
                <c:pt idx="11">
                  <c:v>42938</c:v>
                </c:pt>
                <c:pt idx="12">
                  <c:v>42939</c:v>
                </c:pt>
                <c:pt idx="13">
                  <c:v>42940</c:v>
                </c:pt>
                <c:pt idx="14">
                  <c:v>42941</c:v>
                </c:pt>
                <c:pt idx="15">
                  <c:v>42942</c:v>
                </c:pt>
                <c:pt idx="16">
                  <c:v>42943</c:v>
                </c:pt>
                <c:pt idx="17">
                  <c:v>42944</c:v>
                </c:pt>
                <c:pt idx="18">
                  <c:v>42945</c:v>
                </c:pt>
                <c:pt idx="19">
                  <c:v>42946</c:v>
                </c:pt>
                <c:pt idx="20">
                  <c:v>42947</c:v>
                </c:pt>
                <c:pt idx="21">
                  <c:v>42948</c:v>
                </c:pt>
                <c:pt idx="22">
                  <c:v>42949</c:v>
                </c:pt>
                <c:pt idx="23">
                  <c:v>42950</c:v>
                </c:pt>
                <c:pt idx="24">
                  <c:v>42951</c:v>
                </c:pt>
                <c:pt idx="25">
                  <c:v>42952</c:v>
                </c:pt>
                <c:pt idx="26">
                  <c:v>42953</c:v>
                </c:pt>
                <c:pt idx="27">
                  <c:v>42954</c:v>
                </c:pt>
                <c:pt idx="28">
                  <c:v>42955</c:v>
                </c:pt>
                <c:pt idx="29">
                  <c:v>42956</c:v>
                </c:pt>
                <c:pt idx="30">
                  <c:v>42957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0</c:v>
                </c:pt>
                <c:pt idx="1">
                  <c:v>1.2761399216527001E-2</c:v>
                </c:pt>
                <c:pt idx="2">
                  <c:v>0</c:v>
                </c:pt>
                <c:pt idx="3">
                  <c:v>1.0053088037985001E-2</c:v>
                </c:pt>
                <c:pt idx="4">
                  <c:v>0</c:v>
                </c:pt>
                <c:pt idx="5">
                  <c:v>0</c:v>
                </c:pt>
                <c:pt idx="6">
                  <c:v>1.9974458466657002E-2</c:v>
                </c:pt>
                <c:pt idx="7">
                  <c:v>0</c:v>
                </c:pt>
                <c:pt idx="8">
                  <c:v>0.19778379074860999</c:v>
                </c:pt>
                <c:pt idx="9">
                  <c:v>8.2457331551910994E-3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1.8411061056485999E-2</c:v>
                </c:pt>
                <c:pt idx="14">
                  <c:v>8.7524986452933995E-3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1.2973200706975E-2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8.3401765551221994E-3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3.8466124807189001E-3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AE2B-4524-B442-6A51BB2AD7F0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Banco Ciudad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42927</c:v>
                </c:pt>
                <c:pt idx="1">
                  <c:v>42928</c:v>
                </c:pt>
                <c:pt idx="2">
                  <c:v>42929</c:v>
                </c:pt>
                <c:pt idx="3">
                  <c:v>42930</c:v>
                </c:pt>
                <c:pt idx="4">
                  <c:v>42931</c:v>
                </c:pt>
                <c:pt idx="5">
                  <c:v>42932</c:v>
                </c:pt>
                <c:pt idx="6">
                  <c:v>42933</c:v>
                </c:pt>
                <c:pt idx="7">
                  <c:v>42934</c:v>
                </c:pt>
                <c:pt idx="8">
                  <c:v>42935</c:v>
                </c:pt>
                <c:pt idx="9">
                  <c:v>42936</c:v>
                </c:pt>
                <c:pt idx="10">
                  <c:v>42937</c:v>
                </c:pt>
                <c:pt idx="11">
                  <c:v>42938</c:v>
                </c:pt>
                <c:pt idx="12">
                  <c:v>42939</c:v>
                </c:pt>
                <c:pt idx="13">
                  <c:v>42940</c:v>
                </c:pt>
                <c:pt idx="14">
                  <c:v>42941</c:v>
                </c:pt>
                <c:pt idx="15">
                  <c:v>42942</c:v>
                </c:pt>
                <c:pt idx="16">
                  <c:v>42943</c:v>
                </c:pt>
                <c:pt idx="17">
                  <c:v>42944</c:v>
                </c:pt>
                <c:pt idx="18">
                  <c:v>42945</c:v>
                </c:pt>
                <c:pt idx="19">
                  <c:v>42946</c:v>
                </c:pt>
                <c:pt idx="20">
                  <c:v>42947</c:v>
                </c:pt>
                <c:pt idx="21">
                  <c:v>42948</c:v>
                </c:pt>
                <c:pt idx="22">
                  <c:v>42949</c:v>
                </c:pt>
                <c:pt idx="23">
                  <c:v>42950</c:v>
                </c:pt>
                <c:pt idx="24">
                  <c:v>42951</c:v>
                </c:pt>
                <c:pt idx="25">
                  <c:v>42952</c:v>
                </c:pt>
                <c:pt idx="26">
                  <c:v>42953</c:v>
                </c:pt>
                <c:pt idx="27">
                  <c:v>42954</c:v>
                </c:pt>
                <c:pt idx="28">
                  <c:v>42955</c:v>
                </c:pt>
                <c:pt idx="29">
                  <c:v>42956</c:v>
                </c:pt>
                <c:pt idx="30">
                  <c:v>42957</c:v>
                </c:pt>
              </c:numCache>
            </c:num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4.2848889696615001E-3</c:v>
                </c:pt>
                <c:pt idx="1">
                  <c:v>9.9726306691635003E-3</c:v>
                </c:pt>
                <c:pt idx="2">
                  <c:v>1.2852786838745999E-2</c:v>
                </c:pt>
                <c:pt idx="3">
                  <c:v>1.1411553810461999E-2</c:v>
                </c:pt>
                <c:pt idx="4">
                  <c:v>0</c:v>
                </c:pt>
                <c:pt idx="5">
                  <c:v>0</c:v>
                </c:pt>
                <c:pt idx="6">
                  <c:v>2.0603482653196999E-2</c:v>
                </c:pt>
                <c:pt idx="7">
                  <c:v>1.3291038295912E-2</c:v>
                </c:pt>
                <c:pt idx="8">
                  <c:v>6.2018937925687996E-3</c:v>
                </c:pt>
                <c:pt idx="9">
                  <c:v>2.7020562204878001E-2</c:v>
                </c:pt>
                <c:pt idx="10">
                  <c:v>7.3084844860806996E-3</c:v>
                </c:pt>
                <c:pt idx="11">
                  <c:v>0</c:v>
                </c:pt>
                <c:pt idx="12">
                  <c:v>0</c:v>
                </c:pt>
                <c:pt idx="13">
                  <c:v>1.7714085798174999E-2</c:v>
                </c:pt>
                <c:pt idx="14">
                  <c:v>4.2060150442517E-3</c:v>
                </c:pt>
                <c:pt idx="15">
                  <c:v>1.9476869004776E-2</c:v>
                </c:pt>
                <c:pt idx="16">
                  <c:v>8.0778304496585008E-3</c:v>
                </c:pt>
                <c:pt idx="17">
                  <c:v>1.2171696159054999E-2</c:v>
                </c:pt>
                <c:pt idx="18">
                  <c:v>0</c:v>
                </c:pt>
                <c:pt idx="19">
                  <c:v>0</c:v>
                </c:pt>
                <c:pt idx="20">
                  <c:v>8.4090516802612994E-3</c:v>
                </c:pt>
                <c:pt idx="21">
                  <c:v>8.8512807803289E-3</c:v>
                </c:pt>
                <c:pt idx="22">
                  <c:v>1.217010711907E-2</c:v>
                </c:pt>
                <c:pt idx="23">
                  <c:v>5.9741518363879004E-3</c:v>
                </c:pt>
                <c:pt idx="24">
                  <c:v>1.4970865810155999E-2</c:v>
                </c:pt>
                <c:pt idx="25">
                  <c:v>0</c:v>
                </c:pt>
                <c:pt idx="26">
                  <c:v>0</c:v>
                </c:pt>
                <c:pt idx="27">
                  <c:v>3.9356499128851002E-2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AE2B-4524-B442-6A51BB2AD7F0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Banco Provincia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42927</c:v>
                </c:pt>
                <c:pt idx="1">
                  <c:v>42928</c:v>
                </c:pt>
                <c:pt idx="2">
                  <c:v>42929</c:v>
                </c:pt>
                <c:pt idx="3">
                  <c:v>42930</c:v>
                </c:pt>
                <c:pt idx="4">
                  <c:v>42931</c:v>
                </c:pt>
                <c:pt idx="5">
                  <c:v>42932</c:v>
                </c:pt>
                <c:pt idx="6">
                  <c:v>42933</c:v>
                </c:pt>
                <c:pt idx="7">
                  <c:v>42934</c:v>
                </c:pt>
                <c:pt idx="8">
                  <c:v>42935</c:v>
                </c:pt>
                <c:pt idx="9">
                  <c:v>42936</c:v>
                </c:pt>
                <c:pt idx="10">
                  <c:v>42937</c:v>
                </c:pt>
                <c:pt idx="11">
                  <c:v>42938</c:v>
                </c:pt>
                <c:pt idx="12">
                  <c:v>42939</c:v>
                </c:pt>
                <c:pt idx="13">
                  <c:v>42940</c:v>
                </c:pt>
                <c:pt idx="14">
                  <c:v>42941</c:v>
                </c:pt>
                <c:pt idx="15">
                  <c:v>42942</c:v>
                </c:pt>
                <c:pt idx="16">
                  <c:v>42943</c:v>
                </c:pt>
                <c:pt idx="17">
                  <c:v>42944</c:v>
                </c:pt>
                <c:pt idx="18">
                  <c:v>42945</c:v>
                </c:pt>
                <c:pt idx="19">
                  <c:v>42946</c:v>
                </c:pt>
                <c:pt idx="20">
                  <c:v>42947</c:v>
                </c:pt>
                <c:pt idx="21">
                  <c:v>42948</c:v>
                </c:pt>
                <c:pt idx="22">
                  <c:v>42949</c:v>
                </c:pt>
                <c:pt idx="23">
                  <c:v>42950</c:v>
                </c:pt>
                <c:pt idx="24">
                  <c:v>42951</c:v>
                </c:pt>
                <c:pt idx="25">
                  <c:v>42952</c:v>
                </c:pt>
                <c:pt idx="26">
                  <c:v>42953</c:v>
                </c:pt>
                <c:pt idx="27">
                  <c:v>42954</c:v>
                </c:pt>
                <c:pt idx="28">
                  <c:v>42955</c:v>
                </c:pt>
                <c:pt idx="29">
                  <c:v>42956</c:v>
                </c:pt>
                <c:pt idx="30">
                  <c:v>42957</c:v>
                </c:pt>
              </c:numCache>
            </c:num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0.21845236329109999</c:v>
                </c:pt>
                <c:pt idx="1">
                  <c:v>2.6522593320236001</c:v>
                </c:pt>
                <c:pt idx="2">
                  <c:v>0.22240551447845</c:v>
                </c:pt>
                <c:pt idx="3">
                  <c:v>0.36244945203430001</c:v>
                </c:pt>
                <c:pt idx="4">
                  <c:v>0</c:v>
                </c:pt>
                <c:pt idx="5">
                  <c:v>0</c:v>
                </c:pt>
                <c:pt idx="6">
                  <c:v>0.27708832067833</c:v>
                </c:pt>
                <c:pt idx="7">
                  <c:v>0.24337013534827001</c:v>
                </c:pt>
                <c:pt idx="8">
                  <c:v>2.3011571700601001</c:v>
                </c:pt>
                <c:pt idx="9">
                  <c:v>0.13420762795311</c:v>
                </c:pt>
                <c:pt idx="10">
                  <c:v>0.64201037651083004</c:v>
                </c:pt>
                <c:pt idx="11">
                  <c:v>1.8053448560973</c:v>
                </c:pt>
                <c:pt idx="12">
                  <c:v>0</c:v>
                </c:pt>
                <c:pt idx="13">
                  <c:v>1.5382841708252999</c:v>
                </c:pt>
                <c:pt idx="14">
                  <c:v>0.31344174839619998</c:v>
                </c:pt>
                <c:pt idx="15">
                  <c:v>0.14775780119859</c:v>
                </c:pt>
                <c:pt idx="16">
                  <c:v>5.7488570724629998E-2</c:v>
                </c:pt>
                <c:pt idx="17">
                  <c:v>0.26621600748676</c:v>
                </c:pt>
                <c:pt idx="18">
                  <c:v>2.4813052345342999E-2</c:v>
                </c:pt>
                <c:pt idx="19">
                  <c:v>0</c:v>
                </c:pt>
                <c:pt idx="20">
                  <c:v>3.2558707419314999E-2</c:v>
                </c:pt>
                <c:pt idx="21">
                  <c:v>0.74706799539014002</c:v>
                </c:pt>
                <c:pt idx="22">
                  <c:v>0.14262290639059</c:v>
                </c:pt>
                <c:pt idx="23">
                  <c:v>0.36160487557136001</c:v>
                </c:pt>
                <c:pt idx="24">
                  <c:v>0.48286130003722</c:v>
                </c:pt>
                <c:pt idx="25">
                  <c:v>0</c:v>
                </c:pt>
                <c:pt idx="26">
                  <c:v>0</c:v>
                </c:pt>
                <c:pt idx="27">
                  <c:v>1.1025391811445</c:v>
                </c:pt>
                <c:pt idx="28">
                  <c:v>1.2251533687227001</c:v>
                </c:pt>
                <c:pt idx="29">
                  <c:v>0.56429238406813997</c:v>
                </c:pt>
                <c:pt idx="30">
                  <c:v>0.42585271058098001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AE2B-4524-B442-6A51BB2AD7F0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Banco Macro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42927</c:v>
                </c:pt>
                <c:pt idx="1">
                  <c:v>42928</c:v>
                </c:pt>
                <c:pt idx="2">
                  <c:v>42929</c:v>
                </c:pt>
                <c:pt idx="3">
                  <c:v>42930</c:v>
                </c:pt>
                <c:pt idx="4">
                  <c:v>42931</c:v>
                </c:pt>
                <c:pt idx="5">
                  <c:v>42932</c:v>
                </c:pt>
                <c:pt idx="6">
                  <c:v>42933</c:v>
                </c:pt>
                <c:pt idx="7">
                  <c:v>42934</c:v>
                </c:pt>
                <c:pt idx="8">
                  <c:v>42935</c:v>
                </c:pt>
                <c:pt idx="9">
                  <c:v>42936</c:v>
                </c:pt>
                <c:pt idx="10">
                  <c:v>42937</c:v>
                </c:pt>
                <c:pt idx="11">
                  <c:v>42938</c:v>
                </c:pt>
                <c:pt idx="12">
                  <c:v>42939</c:v>
                </c:pt>
                <c:pt idx="13">
                  <c:v>42940</c:v>
                </c:pt>
                <c:pt idx="14">
                  <c:v>42941</c:v>
                </c:pt>
                <c:pt idx="15">
                  <c:v>42942</c:v>
                </c:pt>
                <c:pt idx="16">
                  <c:v>42943</c:v>
                </c:pt>
                <c:pt idx="17">
                  <c:v>42944</c:v>
                </c:pt>
                <c:pt idx="18">
                  <c:v>42945</c:v>
                </c:pt>
                <c:pt idx="19">
                  <c:v>42946</c:v>
                </c:pt>
                <c:pt idx="20">
                  <c:v>42947</c:v>
                </c:pt>
                <c:pt idx="21">
                  <c:v>42948</c:v>
                </c:pt>
                <c:pt idx="22">
                  <c:v>42949</c:v>
                </c:pt>
                <c:pt idx="23">
                  <c:v>42950</c:v>
                </c:pt>
                <c:pt idx="24">
                  <c:v>42951</c:v>
                </c:pt>
                <c:pt idx="25">
                  <c:v>42952</c:v>
                </c:pt>
                <c:pt idx="26">
                  <c:v>42953</c:v>
                </c:pt>
                <c:pt idx="27">
                  <c:v>42954</c:v>
                </c:pt>
                <c:pt idx="28">
                  <c:v>42955</c:v>
                </c:pt>
                <c:pt idx="29">
                  <c:v>42956</c:v>
                </c:pt>
                <c:pt idx="30">
                  <c:v>42957</c:v>
                </c:pt>
              </c:numCache>
            </c:num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0</c:v>
                </c:pt>
                <c:pt idx="1">
                  <c:v>0.21884387385637999</c:v>
                </c:pt>
                <c:pt idx="2">
                  <c:v>0.14412315563474001</c:v>
                </c:pt>
                <c:pt idx="3">
                  <c:v>2.7518703583596999E-2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1.6206826497933001E-2</c:v>
                </c:pt>
                <c:pt idx="8">
                  <c:v>2.4080600394420001E-2</c:v>
                </c:pt>
                <c:pt idx="9">
                  <c:v>7.8743032953389001E-3</c:v>
                </c:pt>
                <c:pt idx="10">
                  <c:v>2.1453644152513E-2</c:v>
                </c:pt>
                <c:pt idx="11">
                  <c:v>0</c:v>
                </c:pt>
                <c:pt idx="12">
                  <c:v>0</c:v>
                </c:pt>
                <c:pt idx="13">
                  <c:v>2.8976380827219001E-2</c:v>
                </c:pt>
                <c:pt idx="14">
                  <c:v>0</c:v>
                </c:pt>
                <c:pt idx="15">
                  <c:v>1.0036152960095E-2</c:v>
                </c:pt>
                <c:pt idx="16">
                  <c:v>1.6535032602522998E-2</c:v>
                </c:pt>
                <c:pt idx="17">
                  <c:v>1.0832679571619E-2</c:v>
                </c:pt>
                <c:pt idx="18">
                  <c:v>0</c:v>
                </c:pt>
                <c:pt idx="19">
                  <c:v>0</c:v>
                </c:pt>
                <c:pt idx="20">
                  <c:v>6.8408187091830996E-2</c:v>
                </c:pt>
                <c:pt idx="21">
                  <c:v>0</c:v>
                </c:pt>
                <c:pt idx="22">
                  <c:v>8.1605485347484005E-2</c:v>
                </c:pt>
                <c:pt idx="23">
                  <c:v>1.2756060837299001E-2</c:v>
                </c:pt>
                <c:pt idx="24">
                  <c:v>0.27091818498476</c:v>
                </c:pt>
                <c:pt idx="25">
                  <c:v>0</c:v>
                </c:pt>
                <c:pt idx="26">
                  <c:v>0</c:v>
                </c:pt>
                <c:pt idx="27">
                  <c:v>4.3007425038513E-2</c:v>
                </c:pt>
                <c:pt idx="28">
                  <c:v>9.5563792244316003E-3</c:v>
                </c:pt>
                <c:pt idx="29">
                  <c:v>3.6630369989489001E-2</c:v>
                </c:pt>
                <c:pt idx="30">
                  <c:v>2.82105416424E-2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AE2B-4524-B442-6A51BB2AD7F0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HSBC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42927</c:v>
                </c:pt>
                <c:pt idx="1">
                  <c:v>42928</c:v>
                </c:pt>
                <c:pt idx="2">
                  <c:v>42929</c:v>
                </c:pt>
                <c:pt idx="3">
                  <c:v>42930</c:v>
                </c:pt>
                <c:pt idx="4">
                  <c:v>42931</c:v>
                </c:pt>
                <c:pt idx="5">
                  <c:v>42932</c:v>
                </c:pt>
                <c:pt idx="6">
                  <c:v>42933</c:v>
                </c:pt>
                <c:pt idx="7">
                  <c:v>42934</c:v>
                </c:pt>
                <c:pt idx="8">
                  <c:v>42935</c:v>
                </c:pt>
                <c:pt idx="9">
                  <c:v>42936</c:v>
                </c:pt>
                <c:pt idx="10">
                  <c:v>42937</c:v>
                </c:pt>
                <c:pt idx="11">
                  <c:v>42938</c:v>
                </c:pt>
                <c:pt idx="12">
                  <c:v>42939</c:v>
                </c:pt>
                <c:pt idx="13">
                  <c:v>42940</c:v>
                </c:pt>
                <c:pt idx="14">
                  <c:v>42941</c:v>
                </c:pt>
                <c:pt idx="15">
                  <c:v>42942</c:v>
                </c:pt>
                <c:pt idx="16">
                  <c:v>42943</c:v>
                </c:pt>
                <c:pt idx="17">
                  <c:v>42944</c:v>
                </c:pt>
                <c:pt idx="18">
                  <c:v>42945</c:v>
                </c:pt>
                <c:pt idx="19">
                  <c:v>42946</c:v>
                </c:pt>
                <c:pt idx="20">
                  <c:v>42947</c:v>
                </c:pt>
                <c:pt idx="21">
                  <c:v>42948</c:v>
                </c:pt>
                <c:pt idx="22">
                  <c:v>42949</c:v>
                </c:pt>
                <c:pt idx="23">
                  <c:v>42950</c:v>
                </c:pt>
                <c:pt idx="24">
                  <c:v>42951</c:v>
                </c:pt>
                <c:pt idx="25">
                  <c:v>42952</c:v>
                </c:pt>
                <c:pt idx="26">
                  <c:v>42953</c:v>
                </c:pt>
                <c:pt idx="27">
                  <c:v>42954</c:v>
                </c:pt>
                <c:pt idx="28">
                  <c:v>42955</c:v>
                </c:pt>
                <c:pt idx="29">
                  <c:v>42956</c:v>
                </c:pt>
                <c:pt idx="30">
                  <c:v>42957</c:v>
                </c:pt>
              </c:numCache>
            </c:numRef>
          </c:cat>
          <c:val>
            <c:numRef>
              <c:f>Sheet1!$K$2:$K$32</c:f>
              <c:numCache>
                <c:formatCode>General</c:formatCode>
                <c:ptCount val="31"/>
                <c:pt idx="0">
                  <c:v>2.4990967120318001E-2</c:v>
                </c:pt>
                <c:pt idx="1">
                  <c:v>6.8274372747997997E-2</c:v>
                </c:pt>
                <c:pt idx="2">
                  <c:v>7.8891672123007003E-2</c:v>
                </c:pt>
                <c:pt idx="3">
                  <c:v>0.19325902908583001</c:v>
                </c:pt>
                <c:pt idx="4">
                  <c:v>0</c:v>
                </c:pt>
                <c:pt idx="5">
                  <c:v>0</c:v>
                </c:pt>
                <c:pt idx="6">
                  <c:v>0.2373446171919</c:v>
                </c:pt>
                <c:pt idx="7">
                  <c:v>2.0227628243163001E-2</c:v>
                </c:pt>
                <c:pt idx="8">
                  <c:v>3.2658393207054E-2</c:v>
                </c:pt>
                <c:pt idx="9">
                  <c:v>1.6974199217190001E-2</c:v>
                </c:pt>
                <c:pt idx="10">
                  <c:v>2.8750950877801999E-2</c:v>
                </c:pt>
                <c:pt idx="11">
                  <c:v>0</c:v>
                </c:pt>
                <c:pt idx="12">
                  <c:v>0</c:v>
                </c:pt>
                <c:pt idx="13">
                  <c:v>1.257582925617E-2</c:v>
                </c:pt>
                <c:pt idx="14">
                  <c:v>2.7945283135619999E-2</c:v>
                </c:pt>
                <c:pt idx="15">
                  <c:v>1.7363605882071E-2</c:v>
                </c:pt>
                <c:pt idx="16">
                  <c:v>2.4146780495787001E-2</c:v>
                </c:pt>
                <c:pt idx="17">
                  <c:v>1.7560033364063001E-2</c:v>
                </c:pt>
                <c:pt idx="18">
                  <c:v>0</c:v>
                </c:pt>
                <c:pt idx="19">
                  <c:v>0</c:v>
                </c:pt>
                <c:pt idx="20">
                  <c:v>0.28489346420875999</c:v>
                </c:pt>
                <c:pt idx="21">
                  <c:v>3.5909436401396003E-2</c:v>
                </c:pt>
                <c:pt idx="22">
                  <c:v>5.6254076924458003E-2</c:v>
                </c:pt>
                <c:pt idx="23">
                  <c:v>5.8044556677218001E-2</c:v>
                </c:pt>
                <c:pt idx="24">
                  <c:v>2.3186099110850001E-2</c:v>
                </c:pt>
                <c:pt idx="25">
                  <c:v>0</c:v>
                </c:pt>
                <c:pt idx="26">
                  <c:v>0</c:v>
                </c:pt>
                <c:pt idx="27">
                  <c:v>7.6574717182050001E-2</c:v>
                </c:pt>
                <c:pt idx="28">
                  <c:v>3.0304661534811001E-2</c:v>
                </c:pt>
                <c:pt idx="29">
                  <c:v>5.1431100266723997E-2</c:v>
                </c:pt>
                <c:pt idx="30">
                  <c:v>8.1557972530987996E-2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AE2B-4524-B442-6A51BB2AD7F0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Banco Nación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42927</c:v>
                </c:pt>
                <c:pt idx="1">
                  <c:v>42928</c:v>
                </c:pt>
                <c:pt idx="2">
                  <c:v>42929</c:v>
                </c:pt>
                <c:pt idx="3">
                  <c:v>42930</c:v>
                </c:pt>
                <c:pt idx="4">
                  <c:v>42931</c:v>
                </c:pt>
                <c:pt idx="5">
                  <c:v>42932</c:v>
                </c:pt>
                <c:pt idx="6">
                  <c:v>42933</c:v>
                </c:pt>
                <c:pt idx="7">
                  <c:v>42934</c:v>
                </c:pt>
                <c:pt idx="8">
                  <c:v>42935</c:v>
                </c:pt>
                <c:pt idx="9">
                  <c:v>42936</c:v>
                </c:pt>
                <c:pt idx="10">
                  <c:v>42937</c:v>
                </c:pt>
                <c:pt idx="11">
                  <c:v>42938</c:v>
                </c:pt>
                <c:pt idx="12">
                  <c:v>42939</c:v>
                </c:pt>
                <c:pt idx="13">
                  <c:v>42940</c:v>
                </c:pt>
                <c:pt idx="14">
                  <c:v>42941</c:v>
                </c:pt>
                <c:pt idx="15">
                  <c:v>42942</c:v>
                </c:pt>
                <c:pt idx="16">
                  <c:v>42943</c:v>
                </c:pt>
                <c:pt idx="17">
                  <c:v>42944</c:v>
                </c:pt>
                <c:pt idx="18">
                  <c:v>42945</c:v>
                </c:pt>
                <c:pt idx="19">
                  <c:v>42946</c:v>
                </c:pt>
                <c:pt idx="20">
                  <c:v>42947</c:v>
                </c:pt>
                <c:pt idx="21">
                  <c:v>42948</c:v>
                </c:pt>
                <c:pt idx="22">
                  <c:v>42949</c:v>
                </c:pt>
                <c:pt idx="23">
                  <c:v>42950</c:v>
                </c:pt>
                <c:pt idx="24">
                  <c:v>42951</c:v>
                </c:pt>
                <c:pt idx="25">
                  <c:v>42952</c:v>
                </c:pt>
                <c:pt idx="26">
                  <c:v>42953</c:v>
                </c:pt>
                <c:pt idx="27">
                  <c:v>42954</c:v>
                </c:pt>
                <c:pt idx="28">
                  <c:v>42955</c:v>
                </c:pt>
                <c:pt idx="29">
                  <c:v>42956</c:v>
                </c:pt>
                <c:pt idx="30">
                  <c:v>42957</c:v>
                </c:pt>
              </c:numCache>
            </c:numRef>
          </c:cat>
          <c:val>
            <c:numRef>
              <c:f>Sheet1!$L$2:$L$32</c:f>
              <c:numCache>
                <c:formatCode>General</c:formatCode>
                <c:ptCount val="31"/>
                <c:pt idx="0">
                  <c:v>0.30975921623715003</c:v>
                </c:pt>
                <c:pt idx="1">
                  <c:v>7.1938564465946001E-2</c:v>
                </c:pt>
                <c:pt idx="2">
                  <c:v>0.13736757047944001</c:v>
                </c:pt>
                <c:pt idx="3">
                  <c:v>8.0698671161881994E-2</c:v>
                </c:pt>
                <c:pt idx="4">
                  <c:v>0.96530974085284005</c:v>
                </c:pt>
                <c:pt idx="5">
                  <c:v>0</c:v>
                </c:pt>
                <c:pt idx="6">
                  <c:v>5.2539498348656997</c:v>
                </c:pt>
                <c:pt idx="7">
                  <c:v>9.6842920782491002E-2</c:v>
                </c:pt>
                <c:pt idx="8">
                  <c:v>0.12475264561645</c:v>
                </c:pt>
                <c:pt idx="9">
                  <c:v>7.1072002707504994E-2</c:v>
                </c:pt>
                <c:pt idx="10">
                  <c:v>7.8251845404483003E-2</c:v>
                </c:pt>
                <c:pt idx="11">
                  <c:v>0</c:v>
                </c:pt>
                <c:pt idx="12">
                  <c:v>0</c:v>
                </c:pt>
                <c:pt idx="13">
                  <c:v>9.0737455445060995</c:v>
                </c:pt>
                <c:pt idx="14">
                  <c:v>0</c:v>
                </c:pt>
                <c:pt idx="15">
                  <c:v>0.11018628616726001</c:v>
                </c:pt>
                <c:pt idx="16">
                  <c:v>5.3410411888528998E-2</c:v>
                </c:pt>
                <c:pt idx="17">
                  <c:v>0.16705177043652</c:v>
                </c:pt>
                <c:pt idx="18">
                  <c:v>0</c:v>
                </c:pt>
                <c:pt idx="19">
                  <c:v>0</c:v>
                </c:pt>
                <c:pt idx="20">
                  <c:v>0.11368768591051</c:v>
                </c:pt>
                <c:pt idx="21">
                  <c:v>9.0221821236350003E-2</c:v>
                </c:pt>
                <c:pt idx="22">
                  <c:v>0.14914474808520001</c:v>
                </c:pt>
                <c:pt idx="23">
                  <c:v>3.2585925983396997E-2</c:v>
                </c:pt>
                <c:pt idx="24">
                  <c:v>5.7357227010603001E-2</c:v>
                </c:pt>
                <c:pt idx="25">
                  <c:v>0</c:v>
                </c:pt>
                <c:pt idx="26">
                  <c:v>0</c:v>
                </c:pt>
                <c:pt idx="27">
                  <c:v>1.567804456515</c:v>
                </c:pt>
                <c:pt idx="28">
                  <c:v>5.9712461531394999E-2</c:v>
                </c:pt>
                <c:pt idx="29">
                  <c:v>5.5440792271705001E-2</c:v>
                </c:pt>
                <c:pt idx="30">
                  <c:v>7.9321910978151999E-2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AE2B-4524-B442-6A51BB2AD7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066080"/>
        <c:axId val="289066408"/>
      </c:lineChart>
      <c:dateAx>
        <c:axId val="2890660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066408"/>
        <c:crosses val="autoZero"/>
        <c:auto val="1"/>
        <c:lblOffset val="100"/>
        <c:baseTimeUnit val="days"/>
      </c:dateAx>
      <c:valAx>
        <c:axId val="289066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066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Supervielle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42927</c:v>
                </c:pt>
                <c:pt idx="1">
                  <c:v>42928</c:v>
                </c:pt>
                <c:pt idx="2">
                  <c:v>42929</c:v>
                </c:pt>
                <c:pt idx="3">
                  <c:v>42930</c:v>
                </c:pt>
                <c:pt idx="4">
                  <c:v>42931</c:v>
                </c:pt>
                <c:pt idx="5">
                  <c:v>42932</c:v>
                </c:pt>
                <c:pt idx="6">
                  <c:v>42933</c:v>
                </c:pt>
                <c:pt idx="7">
                  <c:v>42934</c:v>
                </c:pt>
                <c:pt idx="8">
                  <c:v>42935</c:v>
                </c:pt>
                <c:pt idx="9">
                  <c:v>42936</c:v>
                </c:pt>
                <c:pt idx="10">
                  <c:v>42937</c:v>
                </c:pt>
                <c:pt idx="11">
                  <c:v>42938</c:v>
                </c:pt>
                <c:pt idx="12">
                  <c:v>42939</c:v>
                </c:pt>
                <c:pt idx="13">
                  <c:v>42940</c:v>
                </c:pt>
                <c:pt idx="14">
                  <c:v>42941</c:v>
                </c:pt>
                <c:pt idx="15">
                  <c:v>42942</c:v>
                </c:pt>
                <c:pt idx="16">
                  <c:v>42943</c:v>
                </c:pt>
                <c:pt idx="17">
                  <c:v>42944</c:v>
                </c:pt>
                <c:pt idx="18">
                  <c:v>42945</c:v>
                </c:pt>
                <c:pt idx="19">
                  <c:v>42946</c:v>
                </c:pt>
                <c:pt idx="20">
                  <c:v>42947</c:v>
                </c:pt>
                <c:pt idx="21">
                  <c:v>42948</c:v>
                </c:pt>
                <c:pt idx="22">
                  <c:v>42949</c:v>
                </c:pt>
                <c:pt idx="23">
                  <c:v>42950</c:v>
                </c:pt>
                <c:pt idx="24">
                  <c:v>42951</c:v>
                </c:pt>
                <c:pt idx="25">
                  <c:v>42952</c:v>
                </c:pt>
                <c:pt idx="26">
                  <c:v>42953</c:v>
                </c:pt>
                <c:pt idx="27">
                  <c:v>42954</c:v>
                </c:pt>
                <c:pt idx="28">
                  <c:v>42955</c:v>
                </c:pt>
                <c:pt idx="29">
                  <c:v>42956</c:v>
                </c:pt>
                <c:pt idx="30">
                  <c:v>42957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6.5731094094060999E-3</c:v>
                </c:pt>
                <c:pt idx="1">
                  <c:v>9.2790739484199004E-3</c:v>
                </c:pt>
                <c:pt idx="2">
                  <c:v>1.0244693538691001E-2</c:v>
                </c:pt>
                <c:pt idx="3">
                  <c:v>1.1016749324499E-2</c:v>
                </c:pt>
                <c:pt idx="4">
                  <c:v>9.6627506759094008E-3</c:v>
                </c:pt>
                <c:pt idx="5">
                  <c:v>6.3767992718855001E-3</c:v>
                </c:pt>
                <c:pt idx="6">
                  <c:v>5.7967206019315003E-3</c:v>
                </c:pt>
                <c:pt idx="7">
                  <c:v>5.6031717816540996E-3</c:v>
                </c:pt>
                <c:pt idx="8">
                  <c:v>5.0232518600521999E-3</c:v>
                </c:pt>
                <c:pt idx="9">
                  <c:v>3.4774612214776E-3</c:v>
                </c:pt>
                <c:pt idx="10">
                  <c:v>1.0238835322822999E-2</c:v>
                </c:pt>
                <c:pt idx="11">
                  <c:v>9.2719581216558003E-3</c:v>
                </c:pt>
                <c:pt idx="12">
                  <c:v>1.7190161819298999E-2</c:v>
                </c:pt>
                <c:pt idx="13">
                  <c:v>3.1670808976743001E-2</c:v>
                </c:pt>
                <c:pt idx="14">
                  <c:v>2.2587265029701001E-2</c:v>
                </c:pt>
                <c:pt idx="15">
                  <c:v>3.2232661916047997E-2</c:v>
                </c:pt>
                <c:pt idx="16">
                  <c:v>2.6819738555786E-2</c:v>
                </c:pt>
                <c:pt idx="17">
                  <c:v>2.2568834946586999E-2</c:v>
                </c:pt>
                <c:pt idx="18">
                  <c:v>2.5649382582719E-2</c:v>
                </c:pt>
                <c:pt idx="19">
                  <c:v>2.7956441935434E-2</c:v>
                </c:pt>
                <c:pt idx="20">
                  <c:v>2.6792133521199999E-2</c:v>
                </c:pt>
                <c:pt idx="21">
                  <c:v>4.2393457533317002E-3</c:v>
                </c:pt>
                <c:pt idx="22">
                  <c:v>-5.7806809642175995E-4</c:v>
                </c:pt>
                <c:pt idx="23">
                  <c:v>-3.0830476696976999E-3</c:v>
                </c:pt>
                <c:pt idx="24">
                  <c:v>-1.926964202786E-3</c:v>
                </c:pt>
                <c:pt idx="25">
                  <c:v>-2.8905020031179001E-3</c:v>
                </c:pt>
                <c:pt idx="26">
                  <c:v>-3.8541140740683999E-3</c:v>
                </c:pt>
                <c:pt idx="27">
                  <c:v>-5.7813939326198003E-4</c:v>
                </c:pt>
                <c:pt idx="28">
                  <c:v>-4.2397133953744996E-3</c:v>
                </c:pt>
                <c:pt idx="29">
                  <c:v>2.8908362418358E-3</c:v>
                </c:pt>
                <c:pt idx="30">
                  <c:v>8.2868243347413995E-3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453-4E99-86DF-3E10CCC8F97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Banco Galicia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42927</c:v>
                </c:pt>
                <c:pt idx="1">
                  <c:v>42928</c:v>
                </c:pt>
                <c:pt idx="2">
                  <c:v>42929</c:v>
                </c:pt>
                <c:pt idx="3">
                  <c:v>42930</c:v>
                </c:pt>
                <c:pt idx="4">
                  <c:v>42931</c:v>
                </c:pt>
                <c:pt idx="5">
                  <c:v>42932</c:v>
                </c:pt>
                <c:pt idx="6">
                  <c:v>42933</c:v>
                </c:pt>
                <c:pt idx="7">
                  <c:v>42934</c:v>
                </c:pt>
                <c:pt idx="8">
                  <c:v>42935</c:v>
                </c:pt>
                <c:pt idx="9">
                  <c:v>42936</c:v>
                </c:pt>
                <c:pt idx="10">
                  <c:v>42937</c:v>
                </c:pt>
                <c:pt idx="11">
                  <c:v>42938</c:v>
                </c:pt>
                <c:pt idx="12">
                  <c:v>42939</c:v>
                </c:pt>
                <c:pt idx="13">
                  <c:v>42940</c:v>
                </c:pt>
                <c:pt idx="14">
                  <c:v>42941</c:v>
                </c:pt>
                <c:pt idx="15">
                  <c:v>42942</c:v>
                </c:pt>
                <c:pt idx="16">
                  <c:v>42943</c:v>
                </c:pt>
                <c:pt idx="17">
                  <c:v>42944</c:v>
                </c:pt>
                <c:pt idx="18">
                  <c:v>42945</c:v>
                </c:pt>
                <c:pt idx="19">
                  <c:v>42946</c:v>
                </c:pt>
                <c:pt idx="20">
                  <c:v>42947</c:v>
                </c:pt>
                <c:pt idx="21">
                  <c:v>42948</c:v>
                </c:pt>
                <c:pt idx="22">
                  <c:v>42949</c:v>
                </c:pt>
                <c:pt idx="23">
                  <c:v>42950</c:v>
                </c:pt>
                <c:pt idx="24">
                  <c:v>42951</c:v>
                </c:pt>
                <c:pt idx="25">
                  <c:v>42952</c:v>
                </c:pt>
                <c:pt idx="26">
                  <c:v>42953</c:v>
                </c:pt>
                <c:pt idx="27">
                  <c:v>42954</c:v>
                </c:pt>
                <c:pt idx="28">
                  <c:v>42955</c:v>
                </c:pt>
                <c:pt idx="29">
                  <c:v>42956</c:v>
                </c:pt>
                <c:pt idx="30">
                  <c:v>42957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2.0359258372745E-2</c:v>
                </c:pt>
                <c:pt idx="1">
                  <c:v>1.7054284889078002E-2</c:v>
                </c:pt>
                <c:pt idx="2">
                  <c:v>1.9618250840422E-2</c:v>
                </c:pt>
                <c:pt idx="3">
                  <c:v>3.5470906066258003E-2</c:v>
                </c:pt>
                <c:pt idx="4">
                  <c:v>2.3272391430629001E-2</c:v>
                </c:pt>
                <c:pt idx="5">
                  <c:v>2.3633385729832E-2</c:v>
                </c:pt>
                <c:pt idx="6">
                  <c:v>3.0038445547075E-2</c:v>
                </c:pt>
                <c:pt idx="7">
                  <c:v>3.1036509555400001E-2</c:v>
                </c:pt>
                <c:pt idx="8">
                  <c:v>3.6060739464817998E-2</c:v>
                </c:pt>
                <c:pt idx="9">
                  <c:v>3.6139232109935998E-2</c:v>
                </c:pt>
                <c:pt idx="10">
                  <c:v>2.8900941109759999E-2</c:v>
                </c:pt>
                <c:pt idx="11">
                  <c:v>2.4961004145538E-2</c:v>
                </c:pt>
                <c:pt idx="12">
                  <c:v>1.9561618641674001E-2</c:v>
                </c:pt>
                <c:pt idx="13">
                  <c:v>2.7600249681729E-2</c:v>
                </c:pt>
                <c:pt idx="14">
                  <c:v>2.7135802356338001E-2</c:v>
                </c:pt>
                <c:pt idx="15">
                  <c:v>2.7493807042798999E-2</c:v>
                </c:pt>
                <c:pt idx="16">
                  <c:v>2.2737794872215999E-2</c:v>
                </c:pt>
                <c:pt idx="17">
                  <c:v>2.2093556167844999E-2</c:v>
                </c:pt>
                <c:pt idx="18">
                  <c:v>1.7616175482665E-2</c:v>
                </c:pt>
                <c:pt idx="19">
                  <c:v>2.5096347158226999E-2</c:v>
                </c:pt>
                <c:pt idx="20">
                  <c:v>3.2024028057063003E-2</c:v>
                </c:pt>
                <c:pt idx="21">
                  <c:v>3.0463251195043999E-2</c:v>
                </c:pt>
                <c:pt idx="22">
                  <c:v>2.7445048357081E-2</c:v>
                </c:pt>
                <c:pt idx="23">
                  <c:v>2.0509772678794998E-2</c:v>
                </c:pt>
                <c:pt idx="24">
                  <c:v>2.2054876542816002E-2</c:v>
                </c:pt>
                <c:pt idx="25">
                  <c:v>2.177666616553E-2</c:v>
                </c:pt>
                <c:pt idx="26">
                  <c:v>1.4484251337288E-2</c:v>
                </c:pt>
                <c:pt idx="27">
                  <c:v>1.6850304626183001E-2</c:v>
                </c:pt>
                <c:pt idx="28">
                  <c:v>2.6682743095271001E-2</c:v>
                </c:pt>
                <c:pt idx="29">
                  <c:v>2.8769616371733E-2</c:v>
                </c:pt>
                <c:pt idx="30">
                  <c:v>2.7578122084614999E-2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453-4E99-86DF-3E10CCC8F97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BBVA Francés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42927</c:v>
                </c:pt>
                <c:pt idx="1">
                  <c:v>42928</c:v>
                </c:pt>
                <c:pt idx="2">
                  <c:v>42929</c:v>
                </c:pt>
                <c:pt idx="3">
                  <c:v>42930</c:v>
                </c:pt>
                <c:pt idx="4">
                  <c:v>42931</c:v>
                </c:pt>
                <c:pt idx="5">
                  <c:v>42932</c:v>
                </c:pt>
                <c:pt idx="6">
                  <c:v>42933</c:v>
                </c:pt>
                <c:pt idx="7">
                  <c:v>42934</c:v>
                </c:pt>
                <c:pt idx="8">
                  <c:v>42935</c:v>
                </c:pt>
                <c:pt idx="9">
                  <c:v>42936</c:v>
                </c:pt>
                <c:pt idx="10">
                  <c:v>42937</c:v>
                </c:pt>
                <c:pt idx="11">
                  <c:v>42938</c:v>
                </c:pt>
                <c:pt idx="12">
                  <c:v>42939</c:v>
                </c:pt>
                <c:pt idx="13">
                  <c:v>42940</c:v>
                </c:pt>
                <c:pt idx="14">
                  <c:v>42941</c:v>
                </c:pt>
                <c:pt idx="15">
                  <c:v>42942</c:v>
                </c:pt>
                <c:pt idx="16">
                  <c:v>42943</c:v>
                </c:pt>
                <c:pt idx="17">
                  <c:v>42944</c:v>
                </c:pt>
                <c:pt idx="18">
                  <c:v>42945</c:v>
                </c:pt>
                <c:pt idx="19">
                  <c:v>42946</c:v>
                </c:pt>
                <c:pt idx="20">
                  <c:v>42947</c:v>
                </c:pt>
                <c:pt idx="21">
                  <c:v>42948</c:v>
                </c:pt>
                <c:pt idx="22">
                  <c:v>42949</c:v>
                </c:pt>
                <c:pt idx="23">
                  <c:v>42950</c:v>
                </c:pt>
                <c:pt idx="24">
                  <c:v>42951</c:v>
                </c:pt>
                <c:pt idx="25">
                  <c:v>42952</c:v>
                </c:pt>
                <c:pt idx="26">
                  <c:v>42953</c:v>
                </c:pt>
                <c:pt idx="27">
                  <c:v>42954</c:v>
                </c:pt>
                <c:pt idx="28">
                  <c:v>42955</c:v>
                </c:pt>
                <c:pt idx="29">
                  <c:v>42956</c:v>
                </c:pt>
                <c:pt idx="30">
                  <c:v>42957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1.2508685527832001E-2</c:v>
                </c:pt>
                <c:pt idx="1">
                  <c:v>1.2964698650832E-2</c:v>
                </c:pt>
                <c:pt idx="2">
                  <c:v>3.2865063370095003E-2</c:v>
                </c:pt>
                <c:pt idx="3">
                  <c:v>1.8370946766941999E-2</c:v>
                </c:pt>
                <c:pt idx="4">
                  <c:v>1.4937942755669001E-2</c:v>
                </c:pt>
                <c:pt idx="5">
                  <c:v>2.202255444867E-2</c:v>
                </c:pt>
                <c:pt idx="6">
                  <c:v>1.6989440643618001E-2</c:v>
                </c:pt>
                <c:pt idx="7">
                  <c:v>1.6148652920507E-2</c:v>
                </c:pt>
                <c:pt idx="8">
                  <c:v>1.5079797260503E-2</c:v>
                </c:pt>
                <c:pt idx="9">
                  <c:v>1.088932260037E-2</c:v>
                </c:pt>
                <c:pt idx="10">
                  <c:v>1.1497263499006E-2</c:v>
                </c:pt>
                <c:pt idx="11">
                  <c:v>5.3292445339081004E-3</c:v>
                </c:pt>
                <c:pt idx="12">
                  <c:v>6.6231366718510001E-3</c:v>
                </c:pt>
                <c:pt idx="13">
                  <c:v>1.575745396083E-2</c:v>
                </c:pt>
                <c:pt idx="14">
                  <c:v>3.0748833028509E-2</c:v>
                </c:pt>
                <c:pt idx="15">
                  <c:v>1.9934945121834999E-2</c:v>
                </c:pt>
                <c:pt idx="16">
                  <c:v>1.1867296241947E-2</c:v>
                </c:pt>
                <c:pt idx="17">
                  <c:v>1.5821184109142E-2</c:v>
                </c:pt>
                <c:pt idx="18">
                  <c:v>1.3385038113136001E-2</c:v>
                </c:pt>
                <c:pt idx="19">
                  <c:v>1.6272811401918E-2</c:v>
                </c:pt>
                <c:pt idx="20">
                  <c:v>2.2656583219986998E-2</c:v>
                </c:pt>
                <c:pt idx="21">
                  <c:v>2.1587289039357999E-2</c:v>
                </c:pt>
                <c:pt idx="22">
                  <c:v>2.4318456264396E-2</c:v>
                </c:pt>
                <c:pt idx="23">
                  <c:v>1.5423269991559E-2</c:v>
                </c:pt>
                <c:pt idx="24">
                  <c:v>1.1090887544477001E-2</c:v>
                </c:pt>
                <c:pt idx="25">
                  <c:v>1.7773834788408001E-2</c:v>
                </c:pt>
                <c:pt idx="26">
                  <c:v>1.3290035662861001E-2</c:v>
                </c:pt>
                <c:pt idx="27">
                  <c:v>2.1640896282398001E-2</c:v>
                </c:pt>
                <c:pt idx="28">
                  <c:v>2.6874455298823E-2</c:v>
                </c:pt>
                <c:pt idx="29">
                  <c:v>2.4134973701986001E-2</c:v>
                </c:pt>
                <c:pt idx="30">
                  <c:v>1.2975109036443E-2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453-4E99-86DF-3E10CCC8F97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Santander Río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42927</c:v>
                </c:pt>
                <c:pt idx="1">
                  <c:v>42928</c:v>
                </c:pt>
                <c:pt idx="2">
                  <c:v>42929</c:v>
                </c:pt>
                <c:pt idx="3">
                  <c:v>42930</c:v>
                </c:pt>
                <c:pt idx="4">
                  <c:v>42931</c:v>
                </c:pt>
                <c:pt idx="5">
                  <c:v>42932</c:v>
                </c:pt>
                <c:pt idx="6">
                  <c:v>42933</c:v>
                </c:pt>
                <c:pt idx="7">
                  <c:v>42934</c:v>
                </c:pt>
                <c:pt idx="8">
                  <c:v>42935</c:v>
                </c:pt>
                <c:pt idx="9">
                  <c:v>42936</c:v>
                </c:pt>
                <c:pt idx="10">
                  <c:v>42937</c:v>
                </c:pt>
                <c:pt idx="11">
                  <c:v>42938</c:v>
                </c:pt>
                <c:pt idx="12">
                  <c:v>42939</c:v>
                </c:pt>
                <c:pt idx="13">
                  <c:v>42940</c:v>
                </c:pt>
                <c:pt idx="14">
                  <c:v>42941</c:v>
                </c:pt>
                <c:pt idx="15">
                  <c:v>42942</c:v>
                </c:pt>
                <c:pt idx="16">
                  <c:v>42943</c:v>
                </c:pt>
                <c:pt idx="17">
                  <c:v>42944</c:v>
                </c:pt>
                <c:pt idx="18">
                  <c:v>42945</c:v>
                </c:pt>
                <c:pt idx="19">
                  <c:v>42946</c:v>
                </c:pt>
                <c:pt idx="20">
                  <c:v>42947</c:v>
                </c:pt>
                <c:pt idx="21">
                  <c:v>42948</c:v>
                </c:pt>
                <c:pt idx="22">
                  <c:v>42949</c:v>
                </c:pt>
                <c:pt idx="23">
                  <c:v>42950</c:v>
                </c:pt>
                <c:pt idx="24">
                  <c:v>42951</c:v>
                </c:pt>
                <c:pt idx="25">
                  <c:v>42952</c:v>
                </c:pt>
                <c:pt idx="26">
                  <c:v>42953</c:v>
                </c:pt>
                <c:pt idx="27">
                  <c:v>42954</c:v>
                </c:pt>
                <c:pt idx="28">
                  <c:v>42955</c:v>
                </c:pt>
                <c:pt idx="29">
                  <c:v>42956</c:v>
                </c:pt>
                <c:pt idx="30">
                  <c:v>42957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4.9224946513360998E-2</c:v>
                </c:pt>
                <c:pt idx="1">
                  <c:v>4.5180434574519E-2</c:v>
                </c:pt>
                <c:pt idx="2">
                  <c:v>7.8647342255628999E-2</c:v>
                </c:pt>
                <c:pt idx="3">
                  <c:v>7.5335040162753997E-2</c:v>
                </c:pt>
                <c:pt idx="4">
                  <c:v>4.6619066816204001E-2</c:v>
                </c:pt>
                <c:pt idx="5">
                  <c:v>3.5138980396649998E-2</c:v>
                </c:pt>
                <c:pt idx="6">
                  <c:v>3.4935731617219003E-2</c:v>
                </c:pt>
                <c:pt idx="7">
                  <c:v>4.1602894645440001E-2</c:v>
                </c:pt>
                <c:pt idx="8">
                  <c:v>3.9487238182442E-2</c:v>
                </c:pt>
                <c:pt idx="9">
                  <c:v>4.4810812563044998E-2</c:v>
                </c:pt>
                <c:pt idx="10">
                  <c:v>4.6124933766882002E-2</c:v>
                </c:pt>
                <c:pt idx="11">
                  <c:v>4.1721914864431997E-2</c:v>
                </c:pt>
                <c:pt idx="12">
                  <c:v>4.3608830692999999E-2</c:v>
                </c:pt>
                <c:pt idx="13">
                  <c:v>7.1571060926769001E-2</c:v>
                </c:pt>
                <c:pt idx="14">
                  <c:v>6.3721163795726996E-2</c:v>
                </c:pt>
                <c:pt idx="15">
                  <c:v>6.1589581475983E-2</c:v>
                </c:pt>
                <c:pt idx="16">
                  <c:v>6.4591260802412995E-2</c:v>
                </c:pt>
                <c:pt idx="17">
                  <c:v>5.8094610680675E-2</c:v>
                </c:pt>
                <c:pt idx="18">
                  <c:v>4.4589238245043003E-2</c:v>
                </c:pt>
                <c:pt idx="19">
                  <c:v>4.7793531942010997E-2</c:v>
                </c:pt>
                <c:pt idx="20">
                  <c:v>9.3835304822565996E-2</c:v>
                </c:pt>
                <c:pt idx="21">
                  <c:v>3.5983826217058E-2</c:v>
                </c:pt>
                <c:pt idx="22">
                  <c:v>2.1393209076022001E-2</c:v>
                </c:pt>
                <c:pt idx="23">
                  <c:v>2.1577913302215999E-2</c:v>
                </c:pt>
                <c:pt idx="24">
                  <c:v>1.0218911799437E-2</c:v>
                </c:pt>
                <c:pt idx="25">
                  <c:v>8.7041094749908E-3</c:v>
                </c:pt>
                <c:pt idx="26">
                  <c:v>1.0216978347574001E-2</c:v>
                </c:pt>
                <c:pt idx="27">
                  <c:v>1.8729213410874E-2</c:v>
                </c:pt>
                <c:pt idx="28">
                  <c:v>1.683422075527E-2</c:v>
                </c:pt>
                <c:pt idx="29">
                  <c:v>1.9857254706169E-2</c:v>
                </c:pt>
                <c:pt idx="30">
                  <c:v>1.9286074886694E-2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453-4E99-86DF-3E10CCC8F97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ICBC Argentina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42927</c:v>
                </c:pt>
                <c:pt idx="1">
                  <c:v>42928</c:v>
                </c:pt>
                <c:pt idx="2">
                  <c:v>42929</c:v>
                </c:pt>
                <c:pt idx="3">
                  <c:v>42930</c:v>
                </c:pt>
                <c:pt idx="4">
                  <c:v>42931</c:v>
                </c:pt>
                <c:pt idx="5">
                  <c:v>42932</c:v>
                </c:pt>
                <c:pt idx="6">
                  <c:v>42933</c:v>
                </c:pt>
                <c:pt idx="7">
                  <c:v>42934</c:v>
                </c:pt>
                <c:pt idx="8">
                  <c:v>42935</c:v>
                </c:pt>
                <c:pt idx="9">
                  <c:v>42936</c:v>
                </c:pt>
                <c:pt idx="10">
                  <c:v>42937</c:v>
                </c:pt>
                <c:pt idx="11">
                  <c:v>42938</c:v>
                </c:pt>
                <c:pt idx="12">
                  <c:v>42939</c:v>
                </c:pt>
                <c:pt idx="13">
                  <c:v>42940</c:v>
                </c:pt>
                <c:pt idx="14">
                  <c:v>42941</c:v>
                </c:pt>
                <c:pt idx="15">
                  <c:v>42942</c:v>
                </c:pt>
                <c:pt idx="16">
                  <c:v>42943</c:v>
                </c:pt>
                <c:pt idx="17">
                  <c:v>42944</c:v>
                </c:pt>
                <c:pt idx="18">
                  <c:v>42945</c:v>
                </c:pt>
                <c:pt idx="19">
                  <c:v>42946</c:v>
                </c:pt>
                <c:pt idx="20">
                  <c:v>42947</c:v>
                </c:pt>
                <c:pt idx="21">
                  <c:v>42948</c:v>
                </c:pt>
                <c:pt idx="22">
                  <c:v>42949</c:v>
                </c:pt>
                <c:pt idx="23">
                  <c:v>42950</c:v>
                </c:pt>
                <c:pt idx="24">
                  <c:v>42951</c:v>
                </c:pt>
                <c:pt idx="25">
                  <c:v>42952</c:v>
                </c:pt>
                <c:pt idx="26">
                  <c:v>42953</c:v>
                </c:pt>
                <c:pt idx="27">
                  <c:v>42954</c:v>
                </c:pt>
                <c:pt idx="28">
                  <c:v>42955</c:v>
                </c:pt>
                <c:pt idx="29">
                  <c:v>42956</c:v>
                </c:pt>
                <c:pt idx="30">
                  <c:v>42957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3.1715423844923998E-2</c:v>
                </c:pt>
                <c:pt idx="1">
                  <c:v>3.8891918512976E-2</c:v>
                </c:pt>
                <c:pt idx="2">
                  <c:v>5.2821737201292997E-2</c:v>
                </c:pt>
                <c:pt idx="3">
                  <c:v>5.0682096549393998E-2</c:v>
                </c:pt>
                <c:pt idx="4">
                  <c:v>3.8414453965976002E-2</c:v>
                </c:pt>
                <c:pt idx="5">
                  <c:v>3.6289829142421001E-2</c:v>
                </c:pt>
                <c:pt idx="6">
                  <c:v>4.3869454626751E-2</c:v>
                </c:pt>
                <c:pt idx="7">
                  <c:v>4.4693491194117002E-2</c:v>
                </c:pt>
                <c:pt idx="8">
                  <c:v>4.0880489891560998E-2</c:v>
                </c:pt>
                <c:pt idx="9">
                  <c:v>4.5919098132061999E-2</c:v>
                </c:pt>
                <c:pt idx="10">
                  <c:v>5.1372098213345999E-2</c:v>
                </c:pt>
                <c:pt idx="11">
                  <c:v>4.8399654889416999E-2</c:v>
                </c:pt>
                <c:pt idx="12">
                  <c:v>4.6272926131583E-2</c:v>
                </c:pt>
                <c:pt idx="13">
                  <c:v>5.0876676617751998E-2</c:v>
                </c:pt>
                <c:pt idx="14">
                  <c:v>6.2197679354152997E-2</c:v>
                </c:pt>
                <c:pt idx="15">
                  <c:v>5.2079177149001003E-2</c:v>
                </c:pt>
                <c:pt idx="16">
                  <c:v>4.2397249635845E-2</c:v>
                </c:pt>
                <c:pt idx="17">
                  <c:v>3.9861700877797002E-2</c:v>
                </c:pt>
                <c:pt idx="18">
                  <c:v>3.6070950721209E-2</c:v>
                </c:pt>
                <c:pt idx="19">
                  <c:v>3.8573614808913997E-2</c:v>
                </c:pt>
                <c:pt idx="20">
                  <c:v>4.2330792088751998E-2</c:v>
                </c:pt>
                <c:pt idx="21">
                  <c:v>3.8961365407334997E-2</c:v>
                </c:pt>
                <c:pt idx="22">
                  <c:v>4.2715177707703E-2</c:v>
                </c:pt>
                <c:pt idx="23">
                  <c:v>4.395273197624E-2</c:v>
                </c:pt>
                <c:pt idx="24">
                  <c:v>2.887053448146E-2</c:v>
                </c:pt>
                <c:pt idx="25">
                  <c:v>2.6352445130445001E-2</c:v>
                </c:pt>
                <c:pt idx="26">
                  <c:v>2.5509137289341E-2</c:v>
                </c:pt>
                <c:pt idx="27">
                  <c:v>4.5152200542663001E-2</c:v>
                </c:pt>
                <c:pt idx="28">
                  <c:v>3.0505768933425999E-2</c:v>
                </c:pt>
                <c:pt idx="29">
                  <c:v>3.2167504971341999E-2</c:v>
                </c:pt>
                <c:pt idx="30">
                  <c:v>2.7563280698604E-2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453-4E99-86DF-3E10CCC8F97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Banco Hipotecario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42927</c:v>
                </c:pt>
                <c:pt idx="1">
                  <c:v>42928</c:v>
                </c:pt>
                <c:pt idx="2">
                  <c:v>42929</c:v>
                </c:pt>
                <c:pt idx="3">
                  <c:v>42930</c:v>
                </c:pt>
                <c:pt idx="4">
                  <c:v>42931</c:v>
                </c:pt>
                <c:pt idx="5">
                  <c:v>42932</c:v>
                </c:pt>
                <c:pt idx="6">
                  <c:v>42933</c:v>
                </c:pt>
                <c:pt idx="7">
                  <c:v>42934</c:v>
                </c:pt>
                <c:pt idx="8">
                  <c:v>42935</c:v>
                </c:pt>
                <c:pt idx="9">
                  <c:v>42936</c:v>
                </c:pt>
                <c:pt idx="10">
                  <c:v>42937</c:v>
                </c:pt>
                <c:pt idx="11">
                  <c:v>42938</c:v>
                </c:pt>
                <c:pt idx="12">
                  <c:v>42939</c:v>
                </c:pt>
                <c:pt idx="13">
                  <c:v>42940</c:v>
                </c:pt>
                <c:pt idx="14">
                  <c:v>42941</c:v>
                </c:pt>
                <c:pt idx="15">
                  <c:v>42942</c:v>
                </c:pt>
                <c:pt idx="16">
                  <c:v>42943</c:v>
                </c:pt>
                <c:pt idx="17">
                  <c:v>42944</c:v>
                </c:pt>
                <c:pt idx="18">
                  <c:v>42945</c:v>
                </c:pt>
                <c:pt idx="19">
                  <c:v>42946</c:v>
                </c:pt>
                <c:pt idx="20">
                  <c:v>42947</c:v>
                </c:pt>
                <c:pt idx="21">
                  <c:v>42948</c:v>
                </c:pt>
                <c:pt idx="22">
                  <c:v>42949</c:v>
                </c:pt>
                <c:pt idx="23">
                  <c:v>42950</c:v>
                </c:pt>
                <c:pt idx="24">
                  <c:v>42951</c:v>
                </c:pt>
                <c:pt idx="25">
                  <c:v>42952</c:v>
                </c:pt>
                <c:pt idx="26">
                  <c:v>42953</c:v>
                </c:pt>
                <c:pt idx="27">
                  <c:v>42954</c:v>
                </c:pt>
                <c:pt idx="28">
                  <c:v>42955</c:v>
                </c:pt>
                <c:pt idx="29">
                  <c:v>42956</c:v>
                </c:pt>
                <c:pt idx="30">
                  <c:v>42957</c:v>
                </c:pt>
              </c:numCache>
            </c:numRef>
          </c:cat>
          <c:val>
            <c:numRef>
              <c:f>Sheet1!$G$2:$G$32</c:f>
              <c:numCache>
                <c:formatCode>General</c:formatCode>
                <c:ptCount val="31"/>
                <c:pt idx="0">
                  <c:v>7.6060136495715996E-3</c:v>
                </c:pt>
                <c:pt idx="1">
                  <c:v>4.2538874730748003E-3</c:v>
                </c:pt>
                <c:pt idx="2">
                  <c:v>8.8941136435702998E-3</c:v>
                </c:pt>
                <c:pt idx="3">
                  <c:v>4.6399944320067001E-3</c:v>
                </c:pt>
                <c:pt idx="4">
                  <c:v>2.5776550813958999E-3</c:v>
                </c:pt>
                <c:pt idx="5">
                  <c:v>4.7685389840950001E-3</c:v>
                </c:pt>
                <c:pt idx="6">
                  <c:v>9.0211300640758007E-3</c:v>
                </c:pt>
                <c:pt idx="7">
                  <c:v>6.8296680781314003E-3</c:v>
                </c:pt>
                <c:pt idx="8">
                  <c:v>5.4118201884086996E-3</c:v>
                </c:pt>
                <c:pt idx="9">
                  <c:v>9.9211334315138996E-3</c:v>
                </c:pt>
                <c:pt idx="10">
                  <c:v>1.7134803233196001E-2</c:v>
                </c:pt>
                <c:pt idx="11">
                  <c:v>1.6616623579375E-2</c:v>
                </c:pt>
                <c:pt idx="12">
                  <c:v>1.455322875615E-2</c:v>
                </c:pt>
                <c:pt idx="13">
                  <c:v>3.4639370670882998E-2</c:v>
                </c:pt>
                <c:pt idx="14">
                  <c:v>2.0467482448168001E-2</c:v>
                </c:pt>
                <c:pt idx="15">
                  <c:v>2.0978093979286998E-2</c:v>
                </c:pt>
                <c:pt idx="16">
                  <c:v>3.3454972180904E-2</c:v>
                </c:pt>
                <c:pt idx="17">
                  <c:v>4.8236226306366002E-2</c:v>
                </c:pt>
                <c:pt idx="18">
                  <c:v>3.5356178138567999E-2</c:v>
                </c:pt>
                <c:pt idx="19">
                  <c:v>3.5600726923146003E-2</c:v>
                </c:pt>
                <c:pt idx="20">
                  <c:v>4.5609243130670003E-2</c:v>
                </c:pt>
                <c:pt idx="21">
                  <c:v>2.5041543278208001E-2</c:v>
                </c:pt>
                <c:pt idx="22">
                  <c:v>2.6704292329834001E-2</c:v>
                </c:pt>
                <c:pt idx="23">
                  <c:v>2.3745072897374001E-2</c:v>
                </c:pt>
                <c:pt idx="24">
                  <c:v>1.6938408354228E-2</c:v>
                </c:pt>
                <c:pt idx="25">
                  <c:v>1.5011046590695999E-2</c:v>
                </c:pt>
                <c:pt idx="26">
                  <c:v>1.6548157061253E-2</c:v>
                </c:pt>
                <c:pt idx="27">
                  <c:v>2.1419263485158001E-2</c:v>
                </c:pt>
                <c:pt idx="28">
                  <c:v>1.7567728723492999E-2</c:v>
                </c:pt>
                <c:pt idx="29">
                  <c:v>1.5641506918162001E-2</c:v>
                </c:pt>
                <c:pt idx="30">
                  <c:v>1.5895438778204998E-2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F453-4E99-86DF-3E10CCC8F97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Banco Ciudad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42927</c:v>
                </c:pt>
                <c:pt idx="1">
                  <c:v>42928</c:v>
                </c:pt>
                <c:pt idx="2">
                  <c:v>42929</c:v>
                </c:pt>
                <c:pt idx="3">
                  <c:v>42930</c:v>
                </c:pt>
                <c:pt idx="4">
                  <c:v>42931</c:v>
                </c:pt>
                <c:pt idx="5">
                  <c:v>42932</c:v>
                </c:pt>
                <c:pt idx="6">
                  <c:v>42933</c:v>
                </c:pt>
                <c:pt idx="7">
                  <c:v>42934</c:v>
                </c:pt>
                <c:pt idx="8">
                  <c:v>42935</c:v>
                </c:pt>
                <c:pt idx="9">
                  <c:v>42936</c:v>
                </c:pt>
                <c:pt idx="10">
                  <c:v>42937</c:v>
                </c:pt>
                <c:pt idx="11">
                  <c:v>42938</c:v>
                </c:pt>
                <c:pt idx="12">
                  <c:v>42939</c:v>
                </c:pt>
                <c:pt idx="13">
                  <c:v>42940</c:v>
                </c:pt>
                <c:pt idx="14">
                  <c:v>42941</c:v>
                </c:pt>
                <c:pt idx="15">
                  <c:v>42942</c:v>
                </c:pt>
                <c:pt idx="16">
                  <c:v>42943</c:v>
                </c:pt>
                <c:pt idx="17">
                  <c:v>42944</c:v>
                </c:pt>
                <c:pt idx="18">
                  <c:v>42945</c:v>
                </c:pt>
                <c:pt idx="19">
                  <c:v>42946</c:v>
                </c:pt>
                <c:pt idx="20">
                  <c:v>42947</c:v>
                </c:pt>
                <c:pt idx="21">
                  <c:v>42948</c:v>
                </c:pt>
                <c:pt idx="22">
                  <c:v>42949</c:v>
                </c:pt>
                <c:pt idx="23">
                  <c:v>42950</c:v>
                </c:pt>
                <c:pt idx="24">
                  <c:v>42951</c:v>
                </c:pt>
                <c:pt idx="25">
                  <c:v>42952</c:v>
                </c:pt>
                <c:pt idx="26">
                  <c:v>42953</c:v>
                </c:pt>
                <c:pt idx="27">
                  <c:v>42954</c:v>
                </c:pt>
                <c:pt idx="28">
                  <c:v>42955</c:v>
                </c:pt>
                <c:pt idx="29">
                  <c:v>42956</c:v>
                </c:pt>
                <c:pt idx="30">
                  <c:v>42957</c:v>
                </c:pt>
              </c:numCache>
            </c:numRef>
          </c:cat>
          <c:val>
            <c:numRef>
              <c:f>Sheet1!$H$2:$H$32</c:f>
              <c:numCache>
                <c:formatCode>General</c:formatCode>
                <c:ptCount val="31"/>
                <c:pt idx="0">
                  <c:v>1.1082223448655001E-2</c:v>
                </c:pt>
                <c:pt idx="1">
                  <c:v>5.3188778054310002E-3</c:v>
                </c:pt>
                <c:pt idx="2">
                  <c:v>7.7562842523053004E-3</c:v>
                </c:pt>
                <c:pt idx="3">
                  <c:v>6.6477280281509003E-3</c:v>
                </c:pt>
                <c:pt idx="4">
                  <c:v>2.4373382493707001E-3</c:v>
                </c:pt>
                <c:pt idx="5">
                  <c:v>5.5392701014572998E-3</c:v>
                </c:pt>
                <c:pt idx="6">
                  <c:v>1.41797460053E-2</c:v>
                </c:pt>
                <c:pt idx="7">
                  <c:v>9.0826118933480006E-3</c:v>
                </c:pt>
                <c:pt idx="8">
                  <c:v>9.7463080320653993E-3</c:v>
                </c:pt>
                <c:pt idx="9">
                  <c:v>4.8726791097172002E-3</c:v>
                </c:pt>
                <c:pt idx="10">
                  <c:v>5.0939163135992E-3</c:v>
                </c:pt>
                <c:pt idx="11">
                  <c:v>1.1073167058657E-3</c:v>
                </c:pt>
                <c:pt idx="12">
                  <c:v>1.7716871111977E-3</c:v>
                </c:pt>
                <c:pt idx="13">
                  <c:v>2.8125034602650999E-2</c:v>
                </c:pt>
                <c:pt idx="14">
                  <c:v>2.3025048596136001E-2</c:v>
                </c:pt>
                <c:pt idx="15">
                  <c:v>1.4165998946403999E-2</c:v>
                </c:pt>
                <c:pt idx="16">
                  <c:v>1.7704990594224E-3</c:v>
                </c:pt>
                <c:pt idx="17">
                  <c:v>4.6474777474339E-3</c:v>
                </c:pt>
                <c:pt idx="18">
                  <c:v>1.1064908968993999E-3</c:v>
                </c:pt>
                <c:pt idx="19">
                  <c:v>-4.4259146152552E-4</c:v>
                </c:pt>
                <c:pt idx="20">
                  <c:v>5.3111210448745002E-3</c:v>
                </c:pt>
                <c:pt idx="21">
                  <c:v>2.8767044473851002E-3</c:v>
                </c:pt>
                <c:pt idx="22">
                  <c:v>3.7617360633211E-3</c:v>
                </c:pt>
                <c:pt idx="23">
                  <c:v>4.8679459038447996E-3</c:v>
                </c:pt>
                <c:pt idx="24">
                  <c:v>1.3939348346528E-2</c:v>
                </c:pt>
                <c:pt idx="25">
                  <c:v>2.3671466591153999E-2</c:v>
                </c:pt>
                <c:pt idx="26">
                  <c:v>1.8578809540661E-2</c:v>
                </c:pt>
                <c:pt idx="27">
                  <c:v>2.8305308129815E-2</c:v>
                </c:pt>
                <c:pt idx="28">
                  <c:v>2.9181589070168001E-2</c:v>
                </c:pt>
                <c:pt idx="29">
                  <c:v>2.3205855831962999E-2</c:v>
                </c:pt>
                <c:pt idx="30">
                  <c:v>3.3585445128674001E-2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F453-4E99-86DF-3E10CCC8F972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Banco Provincia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42927</c:v>
                </c:pt>
                <c:pt idx="1">
                  <c:v>42928</c:v>
                </c:pt>
                <c:pt idx="2">
                  <c:v>42929</c:v>
                </c:pt>
                <c:pt idx="3">
                  <c:v>42930</c:v>
                </c:pt>
                <c:pt idx="4">
                  <c:v>42931</c:v>
                </c:pt>
                <c:pt idx="5">
                  <c:v>42932</c:v>
                </c:pt>
                <c:pt idx="6">
                  <c:v>42933</c:v>
                </c:pt>
                <c:pt idx="7">
                  <c:v>42934</c:v>
                </c:pt>
                <c:pt idx="8">
                  <c:v>42935</c:v>
                </c:pt>
                <c:pt idx="9">
                  <c:v>42936</c:v>
                </c:pt>
                <c:pt idx="10">
                  <c:v>42937</c:v>
                </c:pt>
                <c:pt idx="11">
                  <c:v>42938</c:v>
                </c:pt>
                <c:pt idx="12">
                  <c:v>42939</c:v>
                </c:pt>
                <c:pt idx="13">
                  <c:v>42940</c:v>
                </c:pt>
                <c:pt idx="14">
                  <c:v>42941</c:v>
                </c:pt>
                <c:pt idx="15">
                  <c:v>42942</c:v>
                </c:pt>
                <c:pt idx="16">
                  <c:v>42943</c:v>
                </c:pt>
                <c:pt idx="17">
                  <c:v>42944</c:v>
                </c:pt>
                <c:pt idx="18">
                  <c:v>42945</c:v>
                </c:pt>
                <c:pt idx="19">
                  <c:v>42946</c:v>
                </c:pt>
                <c:pt idx="20">
                  <c:v>42947</c:v>
                </c:pt>
                <c:pt idx="21">
                  <c:v>42948</c:v>
                </c:pt>
                <c:pt idx="22">
                  <c:v>42949</c:v>
                </c:pt>
                <c:pt idx="23">
                  <c:v>42950</c:v>
                </c:pt>
                <c:pt idx="24">
                  <c:v>42951</c:v>
                </c:pt>
                <c:pt idx="25">
                  <c:v>42952</c:v>
                </c:pt>
                <c:pt idx="26">
                  <c:v>42953</c:v>
                </c:pt>
                <c:pt idx="27">
                  <c:v>42954</c:v>
                </c:pt>
                <c:pt idx="28">
                  <c:v>42955</c:v>
                </c:pt>
                <c:pt idx="29">
                  <c:v>42956</c:v>
                </c:pt>
                <c:pt idx="30">
                  <c:v>42957</c:v>
                </c:pt>
              </c:numCache>
            </c:numRef>
          </c:cat>
          <c:val>
            <c:numRef>
              <c:f>Sheet1!$I$2:$I$32</c:f>
              <c:numCache>
                <c:formatCode>General</c:formatCode>
                <c:ptCount val="31"/>
                <c:pt idx="0">
                  <c:v>0.41998067345572998</c:v>
                </c:pt>
                <c:pt idx="1">
                  <c:v>0.44265146748584</c:v>
                </c:pt>
                <c:pt idx="2">
                  <c:v>0.1400219613392</c:v>
                </c:pt>
                <c:pt idx="3">
                  <c:v>6.5497523604866006E-2</c:v>
                </c:pt>
                <c:pt idx="4">
                  <c:v>6.2512870296826006E-2</c:v>
                </c:pt>
                <c:pt idx="5">
                  <c:v>4.4834150392849999E-2</c:v>
                </c:pt>
                <c:pt idx="6">
                  <c:v>8.8893460086101994E-2</c:v>
                </c:pt>
                <c:pt idx="7">
                  <c:v>0.11230264461717999</c:v>
                </c:pt>
                <c:pt idx="8">
                  <c:v>0.21702152618921999</c:v>
                </c:pt>
                <c:pt idx="9">
                  <c:v>0.60502750790120996</c:v>
                </c:pt>
                <c:pt idx="10">
                  <c:v>0.71192233574519004</c:v>
                </c:pt>
                <c:pt idx="11">
                  <c:v>0.85635478793304998</c:v>
                </c:pt>
                <c:pt idx="12">
                  <c:v>0.99155211912943997</c:v>
                </c:pt>
                <c:pt idx="13">
                  <c:v>0.86272285825683004</c:v>
                </c:pt>
                <c:pt idx="14">
                  <c:v>1.6579750073796999</c:v>
                </c:pt>
                <c:pt idx="15">
                  <c:v>0.73215754868951</c:v>
                </c:pt>
                <c:pt idx="16">
                  <c:v>0.57103637611531</c:v>
                </c:pt>
                <c:pt idx="17">
                  <c:v>0.29549859416372998</c:v>
                </c:pt>
                <c:pt idx="18">
                  <c:v>0.18371721158099</c:v>
                </c:pt>
                <c:pt idx="19">
                  <c:v>9.9840391211328997E-2</c:v>
                </c:pt>
                <c:pt idx="20">
                  <c:v>5.9708783976334001E-2</c:v>
                </c:pt>
                <c:pt idx="21">
                  <c:v>5.4248321692548E-2</c:v>
                </c:pt>
                <c:pt idx="22">
                  <c:v>5.7607590647237999E-2</c:v>
                </c:pt>
                <c:pt idx="23">
                  <c:v>5.4865038778067997E-2</c:v>
                </c:pt>
                <c:pt idx="24">
                  <c:v>6.6343524059681996E-2</c:v>
                </c:pt>
                <c:pt idx="25">
                  <c:v>8.5242263926286005E-2</c:v>
                </c:pt>
                <c:pt idx="26">
                  <c:v>7.8410166283627999E-2</c:v>
                </c:pt>
                <c:pt idx="27">
                  <c:v>0.13778570270707999</c:v>
                </c:pt>
                <c:pt idx="28">
                  <c:v>0.24821259948739</c:v>
                </c:pt>
                <c:pt idx="29">
                  <c:v>0.31084317894340002</c:v>
                </c:pt>
                <c:pt idx="30">
                  <c:v>0.18780602320746001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F453-4E99-86DF-3E10CCC8F972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Banco Macro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42927</c:v>
                </c:pt>
                <c:pt idx="1">
                  <c:v>42928</c:v>
                </c:pt>
                <c:pt idx="2">
                  <c:v>42929</c:v>
                </c:pt>
                <c:pt idx="3">
                  <c:v>42930</c:v>
                </c:pt>
                <c:pt idx="4">
                  <c:v>42931</c:v>
                </c:pt>
                <c:pt idx="5">
                  <c:v>42932</c:v>
                </c:pt>
                <c:pt idx="6">
                  <c:v>42933</c:v>
                </c:pt>
                <c:pt idx="7">
                  <c:v>42934</c:v>
                </c:pt>
                <c:pt idx="8">
                  <c:v>42935</c:v>
                </c:pt>
                <c:pt idx="9">
                  <c:v>42936</c:v>
                </c:pt>
                <c:pt idx="10">
                  <c:v>42937</c:v>
                </c:pt>
                <c:pt idx="11">
                  <c:v>42938</c:v>
                </c:pt>
                <c:pt idx="12">
                  <c:v>42939</c:v>
                </c:pt>
                <c:pt idx="13">
                  <c:v>42940</c:v>
                </c:pt>
                <c:pt idx="14">
                  <c:v>42941</c:v>
                </c:pt>
                <c:pt idx="15">
                  <c:v>42942</c:v>
                </c:pt>
                <c:pt idx="16">
                  <c:v>42943</c:v>
                </c:pt>
                <c:pt idx="17">
                  <c:v>42944</c:v>
                </c:pt>
                <c:pt idx="18">
                  <c:v>42945</c:v>
                </c:pt>
                <c:pt idx="19">
                  <c:v>42946</c:v>
                </c:pt>
                <c:pt idx="20">
                  <c:v>42947</c:v>
                </c:pt>
                <c:pt idx="21">
                  <c:v>42948</c:v>
                </c:pt>
                <c:pt idx="22">
                  <c:v>42949</c:v>
                </c:pt>
                <c:pt idx="23">
                  <c:v>42950</c:v>
                </c:pt>
                <c:pt idx="24">
                  <c:v>42951</c:v>
                </c:pt>
                <c:pt idx="25">
                  <c:v>42952</c:v>
                </c:pt>
                <c:pt idx="26">
                  <c:v>42953</c:v>
                </c:pt>
                <c:pt idx="27">
                  <c:v>42954</c:v>
                </c:pt>
                <c:pt idx="28">
                  <c:v>42955</c:v>
                </c:pt>
                <c:pt idx="29">
                  <c:v>42956</c:v>
                </c:pt>
                <c:pt idx="30">
                  <c:v>42957</c:v>
                </c:pt>
              </c:numCache>
            </c:numRef>
          </c:cat>
          <c:val>
            <c:numRef>
              <c:f>Sheet1!$J$2:$J$32</c:f>
              <c:numCache>
                <c:formatCode>General</c:formatCode>
                <c:ptCount val="31"/>
                <c:pt idx="0">
                  <c:v>5.2546806639175003E-3</c:v>
                </c:pt>
                <c:pt idx="1">
                  <c:v>1.2564880473719E-2</c:v>
                </c:pt>
                <c:pt idx="2">
                  <c:v>1.7131775331613999E-2</c:v>
                </c:pt>
                <c:pt idx="3">
                  <c:v>1.1875996327577E-2</c:v>
                </c:pt>
                <c:pt idx="4">
                  <c:v>1.6441734603000999E-2</c:v>
                </c:pt>
                <c:pt idx="5">
                  <c:v>1.2557593691064999E-2</c:v>
                </c:pt>
                <c:pt idx="6">
                  <c:v>9.1316486963429998E-3</c:v>
                </c:pt>
                <c:pt idx="7">
                  <c:v>4.7936778237616003E-3</c:v>
                </c:pt>
                <c:pt idx="8">
                  <c:v>6.6195234856128004E-3</c:v>
                </c:pt>
                <c:pt idx="9">
                  <c:v>3.1954205059264002E-3</c:v>
                </c:pt>
                <c:pt idx="10">
                  <c:v>6.1623997754147999E-3</c:v>
                </c:pt>
                <c:pt idx="11">
                  <c:v>1.0954702305965E-2</c:v>
                </c:pt>
                <c:pt idx="12">
                  <c:v>1.2322690180185E-2</c:v>
                </c:pt>
                <c:pt idx="13">
                  <c:v>8.4422844365345997E-3</c:v>
                </c:pt>
                <c:pt idx="14">
                  <c:v>1.6654992961554E-2</c:v>
                </c:pt>
                <c:pt idx="15">
                  <c:v>1.6195994342807999E-2</c:v>
                </c:pt>
                <c:pt idx="16">
                  <c:v>5.7018914314255998E-3</c:v>
                </c:pt>
                <c:pt idx="17">
                  <c:v>5.4735036809311997E-3</c:v>
                </c:pt>
                <c:pt idx="18">
                  <c:v>2.7366020524515E-3</c:v>
                </c:pt>
                <c:pt idx="19">
                  <c:v>3.6487028861239999E-3</c:v>
                </c:pt>
                <c:pt idx="20">
                  <c:v>7.5251751313485001E-3</c:v>
                </c:pt>
                <c:pt idx="21">
                  <c:v>1.1856959465159999E-2</c:v>
                </c:pt>
                <c:pt idx="22">
                  <c:v>3.8074566873302997E-2</c:v>
                </c:pt>
                <c:pt idx="23">
                  <c:v>0.10346870869228</c:v>
                </c:pt>
                <c:pt idx="24">
                  <c:v>5.9193960394687004E-3</c:v>
                </c:pt>
                <c:pt idx="25">
                  <c:v>2.3676182670856E-2</c:v>
                </c:pt>
                <c:pt idx="26">
                  <c:v>1.6614925210076001E-2</c:v>
                </c:pt>
                <c:pt idx="27">
                  <c:v>1.0240375753521E-2</c:v>
                </c:pt>
                <c:pt idx="28">
                  <c:v>6.8262181386268004E-3</c:v>
                </c:pt>
                <c:pt idx="29">
                  <c:v>6.3707020513661004E-3</c:v>
                </c:pt>
                <c:pt idx="30">
                  <c:v>5.4602539018064004E-3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F453-4E99-86DF-3E10CCC8F972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HSBC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42927</c:v>
                </c:pt>
                <c:pt idx="1">
                  <c:v>42928</c:v>
                </c:pt>
                <c:pt idx="2">
                  <c:v>42929</c:v>
                </c:pt>
                <c:pt idx="3">
                  <c:v>42930</c:v>
                </c:pt>
                <c:pt idx="4">
                  <c:v>42931</c:v>
                </c:pt>
                <c:pt idx="5">
                  <c:v>42932</c:v>
                </c:pt>
                <c:pt idx="6">
                  <c:v>42933</c:v>
                </c:pt>
                <c:pt idx="7">
                  <c:v>42934</c:v>
                </c:pt>
                <c:pt idx="8">
                  <c:v>42935</c:v>
                </c:pt>
                <c:pt idx="9">
                  <c:v>42936</c:v>
                </c:pt>
                <c:pt idx="10">
                  <c:v>42937</c:v>
                </c:pt>
                <c:pt idx="11">
                  <c:v>42938</c:v>
                </c:pt>
                <c:pt idx="12">
                  <c:v>42939</c:v>
                </c:pt>
                <c:pt idx="13">
                  <c:v>42940</c:v>
                </c:pt>
                <c:pt idx="14">
                  <c:v>42941</c:v>
                </c:pt>
                <c:pt idx="15">
                  <c:v>42942</c:v>
                </c:pt>
                <c:pt idx="16">
                  <c:v>42943</c:v>
                </c:pt>
                <c:pt idx="17">
                  <c:v>42944</c:v>
                </c:pt>
                <c:pt idx="18">
                  <c:v>42945</c:v>
                </c:pt>
                <c:pt idx="19">
                  <c:v>42946</c:v>
                </c:pt>
                <c:pt idx="20">
                  <c:v>42947</c:v>
                </c:pt>
                <c:pt idx="21">
                  <c:v>42948</c:v>
                </c:pt>
                <c:pt idx="22">
                  <c:v>42949</c:v>
                </c:pt>
                <c:pt idx="23">
                  <c:v>42950</c:v>
                </c:pt>
                <c:pt idx="24">
                  <c:v>42951</c:v>
                </c:pt>
                <c:pt idx="25">
                  <c:v>42952</c:v>
                </c:pt>
                <c:pt idx="26">
                  <c:v>42953</c:v>
                </c:pt>
                <c:pt idx="27">
                  <c:v>42954</c:v>
                </c:pt>
                <c:pt idx="28">
                  <c:v>42955</c:v>
                </c:pt>
                <c:pt idx="29">
                  <c:v>42956</c:v>
                </c:pt>
                <c:pt idx="30">
                  <c:v>42957</c:v>
                </c:pt>
              </c:numCache>
            </c:numRef>
          </c:cat>
          <c:val>
            <c:numRef>
              <c:f>Sheet1!$K$2:$K$32</c:f>
              <c:numCache>
                <c:formatCode>General</c:formatCode>
                <c:ptCount val="31"/>
                <c:pt idx="0">
                  <c:v>9.3383057301048997E-2</c:v>
                </c:pt>
                <c:pt idx="1">
                  <c:v>0.12459521602522999</c:v>
                </c:pt>
                <c:pt idx="2">
                  <c:v>0.15449818149028</c:v>
                </c:pt>
                <c:pt idx="3">
                  <c:v>0.12004657807228999</c:v>
                </c:pt>
                <c:pt idx="4">
                  <c:v>1.4987829882136001E-2</c:v>
                </c:pt>
                <c:pt idx="5">
                  <c:v>1.3786737158853E-2</c:v>
                </c:pt>
                <c:pt idx="6">
                  <c:v>-4.7947258016182003E-3</c:v>
                </c:pt>
                <c:pt idx="7">
                  <c:v>1.1388019803166999E-2</c:v>
                </c:pt>
                <c:pt idx="8">
                  <c:v>2.2174144946991999E-2</c:v>
                </c:pt>
                <c:pt idx="9">
                  <c:v>2.6363407590264998E-2</c:v>
                </c:pt>
                <c:pt idx="10">
                  <c:v>1.0782187825711999E-2</c:v>
                </c:pt>
                <c:pt idx="11">
                  <c:v>6.5884044082414996E-3</c:v>
                </c:pt>
                <c:pt idx="12">
                  <c:v>1.1978127938385E-2</c:v>
                </c:pt>
                <c:pt idx="13">
                  <c:v>-4.1918426741561002E-3</c:v>
                </c:pt>
                <c:pt idx="14">
                  <c:v>1.0779475877928E-2</c:v>
                </c:pt>
                <c:pt idx="15">
                  <c:v>1.6766266272260001E-2</c:v>
                </c:pt>
                <c:pt idx="16">
                  <c:v>5.3882536071364001E-3</c:v>
                </c:pt>
                <c:pt idx="17">
                  <c:v>8.3812762289046001E-3</c:v>
                </c:pt>
                <c:pt idx="18">
                  <c:v>7.7819614134436001E-3</c:v>
                </c:pt>
                <c:pt idx="19">
                  <c:v>8.9784875438448999E-3</c:v>
                </c:pt>
                <c:pt idx="20">
                  <c:v>-5.9851209892207999E-4</c:v>
                </c:pt>
                <c:pt idx="21">
                  <c:v>8.3792195355517993E-3</c:v>
                </c:pt>
                <c:pt idx="22">
                  <c:v>5.9846553436987996E-3</c:v>
                </c:pt>
                <c:pt idx="23">
                  <c:v>1.1370164687858999E-2</c:v>
                </c:pt>
                <c:pt idx="24">
                  <c:v>4.1885317999318002E-3</c:v>
                </c:pt>
                <c:pt idx="25">
                  <c:v>5.9833662418477002E-3</c:v>
                </c:pt>
                <c:pt idx="26">
                  <c:v>-5.9830082565514003E-4</c:v>
                </c:pt>
                <c:pt idx="27">
                  <c:v>2.2137262996667E-2</c:v>
                </c:pt>
                <c:pt idx="28">
                  <c:v>1.7945159592286E-2</c:v>
                </c:pt>
                <c:pt idx="29">
                  <c:v>9.5690346040213994E-3</c:v>
                </c:pt>
                <c:pt idx="30">
                  <c:v>2.5116312446927001E-2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F453-4E99-86DF-3E10CCC8F972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Banco Nación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42927</c:v>
                </c:pt>
                <c:pt idx="1">
                  <c:v>42928</c:v>
                </c:pt>
                <c:pt idx="2">
                  <c:v>42929</c:v>
                </c:pt>
                <c:pt idx="3">
                  <c:v>42930</c:v>
                </c:pt>
                <c:pt idx="4">
                  <c:v>42931</c:v>
                </c:pt>
                <c:pt idx="5">
                  <c:v>42932</c:v>
                </c:pt>
                <c:pt idx="6">
                  <c:v>42933</c:v>
                </c:pt>
                <c:pt idx="7">
                  <c:v>42934</c:v>
                </c:pt>
                <c:pt idx="8">
                  <c:v>42935</c:v>
                </c:pt>
                <c:pt idx="9">
                  <c:v>42936</c:v>
                </c:pt>
                <c:pt idx="10">
                  <c:v>42937</c:v>
                </c:pt>
                <c:pt idx="11">
                  <c:v>42938</c:v>
                </c:pt>
                <c:pt idx="12">
                  <c:v>42939</c:v>
                </c:pt>
                <c:pt idx="13">
                  <c:v>42940</c:v>
                </c:pt>
                <c:pt idx="14">
                  <c:v>42941</c:v>
                </c:pt>
                <c:pt idx="15">
                  <c:v>42942</c:v>
                </c:pt>
                <c:pt idx="16">
                  <c:v>42943</c:v>
                </c:pt>
                <c:pt idx="17">
                  <c:v>42944</c:v>
                </c:pt>
                <c:pt idx="18">
                  <c:v>42945</c:v>
                </c:pt>
                <c:pt idx="19">
                  <c:v>42946</c:v>
                </c:pt>
                <c:pt idx="20">
                  <c:v>42947</c:v>
                </c:pt>
                <c:pt idx="21">
                  <c:v>42948</c:v>
                </c:pt>
                <c:pt idx="22">
                  <c:v>42949</c:v>
                </c:pt>
                <c:pt idx="23">
                  <c:v>42950</c:v>
                </c:pt>
                <c:pt idx="24">
                  <c:v>42951</c:v>
                </c:pt>
                <c:pt idx="25">
                  <c:v>42952</c:v>
                </c:pt>
                <c:pt idx="26">
                  <c:v>42953</c:v>
                </c:pt>
                <c:pt idx="27">
                  <c:v>42954</c:v>
                </c:pt>
                <c:pt idx="28">
                  <c:v>42955</c:v>
                </c:pt>
                <c:pt idx="29">
                  <c:v>42956</c:v>
                </c:pt>
                <c:pt idx="30">
                  <c:v>42957</c:v>
                </c:pt>
              </c:numCache>
            </c:numRef>
          </c:cat>
          <c:val>
            <c:numRef>
              <c:f>Sheet1!$L$2:$L$32</c:f>
              <c:numCache>
                <c:formatCode>General</c:formatCode>
                <c:ptCount val="31"/>
                <c:pt idx="0">
                  <c:v>0.11893177640826</c:v>
                </c:pt>
                <c:pt idx="1">
                  <c:v>0.15658747300216</c:v>
                </c:pt>
                <c:pt idx="2">
                  <c:v>0.15454561791292001</c:v>
                </c:pt>
                <c:pt idx="3">
                  <c:v>0.1094504153733</c:v>
                </c:pt>
                <c:pt idx="4">
                  <c:v>0.15413843782486</c:v>
                </c:pt>
                <c:pt idx="5">
                  <c:v>0.15211166785970001</c:v>
                </c:pt>
                <c:pt idx="6">
                  <c:v>0.17868310551236999</c:v>
                </c:pt>
                <c:pt idx="7">
                  <c:v>2.5987692856505999</c:v>
                </c:pt>
                <c:pt idx="8">
                  <c:v>2.0635582907408998</c:v>
                </c:pt>
                <c:pt idx="9">
                  <c:v>1.3149602275631</c:v>
                </c:pt>
                <c:pt idx="10">
                  <c:v>0.88263479094164998</c:v>
                </c:pt>
                <c:pt idx="11">
                  <c:v>0.71659500716595004</c:v>
                </c:pt>
                <c:pt idx="12">
                  <c:v>0.65027467072606004</c:v>
                </c:pt>
                <c:pt idx="13">
                  <c:v>2.0138420819017</c:v>
                </c:pt>
                <c:pt idx="14">
                  <c:v>1.2891997292680999</c:v>
                </c:pt>
                <c:pt idx="15">
                  <c:v>0.70321697903076996</c:v>
                </c:pt>
                <c:pt idx="16">
                  <c:v>1.1438321536906</c:v>
                </c:pt>
                <c:pt idx="17">
                  <c:v>9.9968759762573994E-2</c:v>
                </c:pt>
                <c:pt idx="18">
                  <c:v>7.3341239622995005E-2</c:v>
                </c:pt>
                <c:pt idx="19">
                  <c:v>6.7050256506214004E-2</c:v>
                </c:pt>
                <c:pt idx="20">
                  <c:v>0.11686976033908</c:v>
                </c:pt>
                <c:pt idx="21">
                  <c:v>0.11673333437096001</c:v>
                </c:pt>
                <c:pt idx="22">
                  <c:v>0.13525278278714001</c:v>
                </c:pt>
                <c:pt idx="23">
                  <c:v>0.10712455946966</c:v>
                </c:pt>
                <c:pt idx="24">
                  <c:v>8.8399503722083994E-2</c:v>
                </c:pt>
                <c:pt idx="25">
                  <c:v>4.4935463377596997E-2</c:v>
                </c:pt>
                <c:pt idx="26">
                  <c:v>4.9561688814546E-2</c:v>
                </c:pt>
                <c:pt idx="27">
                  <c:v>0.63933867921607002</c:v>
                </c:pt>
                <c:pt idx="28">
                  <c:v>0.92907354140068998</c:v>
                </c:pt>
                <c:pt idx="29">
                  <c:v>0.67362645736492999</c:v>
                </c:pt>
                <c:pt idx="30">
                  <c:v>0.39057177891820999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F453-4E99-86DF-3E10CCC8F9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9059848"/>
        <c:axId val="289060832"/>
      </c:lineChart>
      <c:dateAx>
        <c:axId val="2890598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060832"/>
        <c:crosses val="autoZero"/>
        <c:auto val="1"/>
        <c:lblOffset val="100"/>
        <c:baseTimeUnit val="days"/>
      </c:dateAx>
      <c:valAx>
        <c:axId val="289060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059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Supervielle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39.370899999999999</c:v>
                </c:pt>
                <c:pt idx="1">
                  <c:v>10.7692</c:v>
                </c:pt>
                <c:pt idx="2">
                  <c:v>3.8052000000000001</c:v>
                </c:pt>
                <c:pt idx="3">
                  <c:v>0</c:v>
                </c:pt>
                <c:pt idx="4">
                  <c:v>9.6809999999999992</c:v>
                </c:pt>
                <c:pt idx="5">
                  <c:v>1.6656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D4-46A5-81AF-BBF5FBDFCA9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Banco Galicia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83.378900000000002</c:v>
                </c:pt>
                <c:pt idx="1">
                  <c:v>60</c:v>
                </c:pt>
                <c:pt idx="2">
                  <c:v>36.353099999999998</c:v>
                </c:pt>
                <c:pt idx="3">
                  <c:v>0</c:v>
                </c:pt>
                <c:pt idx="4">
                  <c:v>7.8564999999999996</c:v>
                </c:pt>
                <c:pt idx="5">
                  <c:v>4.0385999999999997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6D4-46A5-81AF-BBF5FBDFCA9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BBVA Francés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100</c:v>
                </c:pt>
                <c:pt idx="1">
                  <c:v>47.692300000000003</c:v>
                </c:pt>
                <c:pt idx="2">
                  <c:v>19.663699999999999</c:v>
                </c:pt>
                <c:pt idx="3">
                  <c:v>0</c:v>
                </c:pt>
                <c:pt idx="4">
                  <c:v>4.4520999999999997</c:v>
                </c:pt>
                <c:pt idx="5">
                  <c:v>2.7342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6D4-46A5-81AF-BBF5FBDFCA9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Santander Río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40.1327</c:v>
                </c:pt>
                <c:pt idx="1">
                  <c:v>33.846200000000003</c:v>
                </c:pt>
                <c:pt idx="2">
                  <c:v>19.017299999999999</c:v>
                </c:pt>
                <c:pt idx="3">
                  <c:v>96.774199999999993</c:v>
                </c:pt>
                <c:pt idx="4">
                  <c:v>15.176500000000001</c:v>
                </c:pt>
                <c:pt idx="5">
                  <c:v>6.7659000000000002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6D4-46A5-81AF-BBF5FBDFCA9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ICBC Argentina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18.171500000000002</c:v>
                </c:pt>
                <c:pt idx="1">
                  <c:v>32.307699999999997</c:v>
                </c:pt>
                <c:pt idx="2">
                  <c:v>32.1999</c:v>
                </c:pt>
                <c:pt idx="3">
                  <c:v>84.171000000000006</c:v>
                </c:pt>
                <c:pt idx="4">
                  <c:v>59.444800000000001</c:v>
                </c:pt>
                <c:pt idx="5">
                  <c:v>6.5861999999999998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6D4-46A5-81AF-BBF5FBDFCA9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Banco Hipotecario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59.193899999999999</c:v>
                </c:pt>
                <c:pt idx="1">
                  <c:v>16.923100000000002</c:v>
                </c:pt>
                <c:pt idx="2">
                  <c:v>4.2668999999999997</c:v>
                </c:pt>
                <c:pt idx="3">
                  <c:v>100</c:v>
                </c:pt>
                <c:pt idx="4">
                  <c:v>4.6006</c:v>
                </c:pt>
                <c:pt idx="5">
                  <c:v>2.9883000000000002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6D4-46A5-81AF-BBF5FBDFCA94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Banco Ciudad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Sheet1!$H$2:$H$7</c:f>
              <c:numCache>
                <c:formatCode>General</c:formatCode>
                <c:ptCount val="6"/>
                <c:pt idx="0">
                  <c:v>34.3476</c:v>
                </c:pt>
                <c:pt idx="1">
                  <c:v>46.153799999999997</c:v>
                </c:pt>
                <c:pt idx="2">
                  <c:v>3.1890999999999998</c:v>
                </c:pt>
                <c:pt idx="3">
                  <c:v>0</c:v>
                </c:pt>
                <c:pt idx="4">
                  <c:v>2.1701999999999999</c:v>
                </c:pt>
                <c:pt idx="5">
                  <c:v>1.7686999999999999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6D4-46A5-81AF-BBF5FBDFCA94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Banco Provincia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Sheet1!$I$2:$I$7</c:f>
              <c:numCache>
                <c:formatCode>General</c:formatCode>
                <c:ptCount val="6"/>
                <c:pt idx="0">
                  <c:v>11.3324</c:v>
                </c:pt>
                <c:pt idx="1">
                  <c:v>100</c:v>
                </c:pt>
                <c:pt idx="2">
                  <c:v>100</c:v>
                </c:pt>
                <c:pt idx="3">
                  <c:v>55.1267</c:v>
                </c:pt>
                <c:pt idx="4">
                  <c:v>100</c:v>
                </c:pt>
                <c:pt idx="5">
                  <c:v>56.570900000000002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86D4-46A5-81AF-BBF5FBDFCA94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Banco Macro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Sheet1!$J$2:$J$7</c:f>
              <c:numCache>
                <c:formatCode>General</c:formatCode>
                <c:ptCount val="6"/>
                <c:pt idx="0">
                  <c:v>33.348799999999997</c:v>
                </c:pt>
                <c:pt idx="1">
                  <c:v>40</c:v>
                </c:pt>
                <c:pt idx="2">
                  <c:v>11.815300000000001</c:v>
                </c:pt>
                <c:pt idx="3">
                  <c:v>0</c:v>
                </c:pt>
                <c:pt idx="4">
                  <c:v>9.5591000000000008</c:v>
                </c:pt>
                <c:pt idx="5">
                  <c:v>2.1781000000000001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6D4-46A5-81AF-BBF5FBDFCA94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HSBC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Sheet1!$K$2:$K$7</c:f>
              <c:numCache>
                <c:formatCode>General</c:formatCode>
                <c:ptCount val="6"/>
                <c:pt idx="0">
                  <c:v>12.69</c:v>
                </c:pt>
                <c:pt idx="1">
                  <c:v>96.923100000000005</c:v>
                </c:pt>
                <c:pt idx="2">
                  <c:v>13.772</c:v>
                </c:pt>
                <c:pt idx="3">
                  <c:v>0</c:v>
                </c:pt>
                <c:pt idx="4">
                  <c:v>12.1052</c:v>
                </c:pt>
                <c:pt idx="5">
                  <c:v>3.9579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86D4-46A5-81AF-BBF5FBDFCA94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Banco Nación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Sheet1!$L$2:$L$7</c:f>
              <c:numCache>
                <c:formatCode>General</c:formatCode>
                <c:ptCount val="6"/>
                <c:pt idx="0">
                  <c:v>5.0312000000000001</c:v>
                </c:pt>
                <c:pt idx="1">
                  <c:v>72.307699999999997</c:v>
                </c:pt>
                <c:pt idx="2">
                  <c:v>27.632899999999999</c:v>
                </c:pt>
                <c:pt idx="3">
                  <c:v>0</c:v>
                </c:pt>
                <c:pt idx="4">
                  <c:v>89.069900000000004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86D4-46A5-81AF-BBF5FBDFCA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53903664"/>
        <c:axId val="353898744"/>
      </c:radarChart>
      <c:catAx>
        <c:axId val="353903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898744"/>
        <c:crosses val="autoZero"/>
        <c:auto val="1"/>
        <c:lblAlgn val="ctr"/>
        <c:lblOffset val="100"/>
        <c:noMultiLvlLbl val="0"/>
      </c:catAx>
      <c:valAx>
        <c:axId val="353898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903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B35CEA-AAB1-4365-9B8D-3CA21110817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B50123-1490-49CB-9D4E-1A4984EFB8C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7283257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F92571-67BF-4E65-BDBF-43A7EBFDD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14C2582-ECA1-47A6-B055-794B1BDDB18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096619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F496D3-B98F-43CC-9C2D-EFDE4DDF09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6FBEB8-E861-4DE5-A8CA-CD7DFFC866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64062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22371E-DC69-428F-8269-AC9905D222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3672FA-98CB-4660-9C46-94AD528100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088132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10957403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603566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3133224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109064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8007190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8764056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3363009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4889768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0077143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26597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4806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 Provincia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0.6104%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51.8%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3557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 Supervielle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518939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0.0591%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136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 Galicia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1099000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8525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BBVA Francés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1318079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0.0272%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0815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Santander Río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528981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8022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ICBC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239515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0.3628%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79.1%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6298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 Hipotecario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780222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0.0281%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93.9%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9913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 Ciudad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452729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0.0132%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7732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 Macro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439564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0.0583%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4758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HSBC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0.0739%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3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 Nación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0.5437%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4261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5CEE91-3EC7-4E38-B480-F8082B5017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</p:spTree>
    <p:extLst>
      <p:ext uri="{BB962C8B-B14F-4D97-AF65-F5344CB8AC3E}">
        <p14:creationId xmlns:p14="http://schemas.microsoft.com/office/powerpoint/2010/main" val="31258542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BB38D8-BF37-4707-829E-3A61737A7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C287159-B802-4DC9-976B-9224D572D7E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822463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D67B7E-20C8-4649-BFC4-ECE85B35B8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2FFBF9-6453-44C5-9E1E-F14D86F47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52092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F98268-B74F-427A-8D2D-4408B9FDB5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362F3A5-714E-4AA8-8024-25261723298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972240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CB5E85-B431-43A6-B150-B7059BF3AF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4C286F-F38A-49D5-848D-24E83864F9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02445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4C1D2D-6DDE-452B-85BC-449AC25925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47907E-4D52-4776-B337-A8361224E14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347535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2241893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984973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114337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576787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888493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62506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677796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819911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3763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HSBC - 2017-08-10 18:00:04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¿Sabías que ahora podés abrir tu Cuenta Fondos Comunes de Inversión de forma online y comenzar a operar en el momento? Ingesá en Online Banking y enterate de las nuevas funcionalidades que van a ayudarte a gestionar tus inversiones de una forma más rápida y segura.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3322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Provincia - 2017-08-10 17:00:00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¿Probaste la comodidad de retirar efectivo con #ExtraCash? 😉 Hacelo en la línea de cajas de comercios adheridos después de pagar con tu Visa Débito Banco Provincia. 🙌 Mirá los comercios, términos y condiciones: https://goo.gl/o897EL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7551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Galicia - 2017-08-10 17:00:00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regalo para el #DíaDelNiño, ¡está en la juguetería! Seguí disfrutando de grandes beneficios para los más chicos con tus Tarjetas Galicia: http://bit.ly/GrandesBeneficios 👧👦👶🎁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7161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Nación - 2017-08-10 16:00:19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Viajá por las nubes y viví una experiencia inolvidable 🚂☁. Comprá tus pasajes en www.trenalasnubes.com.ar y ¡preparate! No te olvides que este mes tiene finde largo! Condiciones en &gt; bit.ly/2tcRl0p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81919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133668-EEBE-4388-9112-7A984B9CF0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</p:spTree>
    <p:extLst>
      <p:ext uri="{BB962C8B-B14F-4D97-AF65-F5344CB8AC3E}">
        <p14:creationId xmlns:p14="http://schemas.microsoft.com/office/powerpoint/2010/main" val="5853465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2FAA6-F6ED-42DA-A49F-9EDDDE3229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E1ABAE-8298-4C57-BAE5-4CF8C99845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890785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3724924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069906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097819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224921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673153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543916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439740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875557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1091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Santander Río - 2017-08-10 15:15:23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¡Comprá online con Billetera Virtual Todo Pago! 📣 Del 7 al 13 de agosto, 18 cuotas sin interés con Tarjeta Santander Río Crédito Visa en comercios adheridos 💳 Más info 👉 http://bit.ly/2hOOhGV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7312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HSBC - 2017-08-10 15:00:07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Por segundo año consecutivo, HSBC fue elegido como el mejor banco de la Argentina, premio que otorga la revista Fortuna ¡Felicitaciones a todo el equipo! Más info en www.hsbc.com.ar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1372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Galicia - 2017-08-10 15:00:00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¿Estás buscando regalos para el #DíaDelNiño? Disfrutá este especial en rodados el 11 y 12 de agosto.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7929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Macro - 2017-08-10 13:00:00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¿Querés tener tu casa propia y estás pensando en pedir un préstamo? Conocé todo sobre los Préstamos Hipotecarios UVA acá http://bit.ly/2fvwJyQ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0.0282%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3875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HSBC - 2017-08-10 12:07:31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52383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2FF3E4-E4FD-4C99-B566-27DC8B707D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</p:spTree>
    <p:extLst>
      <p:ext uri="{BB962C8B-B14F-4D97-AF65-F5344CB8AC3E}">
        <p14:creationId xmlns:p14="http://schemas.microsoft.com/office/powerpoint/2010/main" val="25658616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07D2AB-41E6-40AA-ADB5-07B51A8921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9C81F6-43AA-4DD6-A5AE-D0AD8EEEA4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21736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6654463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090695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996938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458746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497632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213712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760031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21975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2302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Nación - 2017-08-10 12:00:08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Todo que querés, lo encontrás en MercadoLibre.com. ¡No te olvides que se viene su día 👦👧! Aprovechá tu compra en cuotas &gt; bit.ly/2upOrKL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0.1357%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0422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HSBC - 2017-08-10 11:09:21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Viajá a Salta y disfrutá de lo lindo con TTS Viajes y HSBC en hasta 18 cuotas de $317 (Final por persona $5.706) o desde 25.000 #PuntosRewrds + 12 cuotas. https://goo.gl/yF7MnG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881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ICBC Argentina - 2017-08-10 10:47:47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¿Todavía no operás con #ICBCMobileBanking? Descargá la app, hacé tu primer login y realizá consultas, transferencias, pagos, compra y venta de dólares y mucho más desde tu celular 📲😉 ▶ www.icbcmobile.com.ar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3835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Provincia - 2017-08-10 10:00:00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 #TuAutoUVA de Banco Provincia podés llegar a donde siempre soñaste. 🚗 Cuenta con una financiación de hasta el 100% del valor de la compra y no posee prenda.
Conocé más del préstamo ingresando en: https://goo.gl/PzzGS1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3127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HSBC - 2017-08-10 09:00:00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 acerca una fecha especial para ellos. Vestilos para la ocasión combinando beneficios HSBC + Club LA NACION en estos locales adheridos. Conocé más en http://bit.ly/taria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14897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81D338-9702-4DE5-A618-208732E50F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</p:spTree>
    <p:extLst>
      <p:ext uri="{BB962C8B-B14F-4D97-AF65-F5344CB8AC3E}">
        <p14:creationId xmlns:p14="http://schemas.microsoft.com/office/powerpoint/2010/main" val="15362135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8CF5C1-9711-4596-A399-646238CE9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2B9CCA-2480-4D21-8707-1AB2D1E07A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902158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0369484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397469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257027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454831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807190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570801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537281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941306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7388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HSBC - 2017-08-09 18:00:03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Este 10 y 11 de agosto son para brindar. Tenés hasta un 30% OFF y hasta 6 cuotas sin interés para disfrutar de los vinos que más te gustan en Tonel Privado. http://bit.ly/promovinos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8113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Galicia - 2017-08-09 17:00:00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Pensá en 3 cosas que necesitás... ¡ya! Listo, las encontrás en Falabella Argentina el 10 de agosto: http://bit.ly/AlertaFalabella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1324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Galicia - 2017-08-09 15:00:00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¡Viajá ya! Hasta el 12 de agosto, armá tu viaje en cuotas canjeando menos puntos con #QuieroViajes. ✈  #GoJuicer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2624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Nación - 2017-08-09 13:57:07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Una de las siete maravillas naturales del mundo, te espera. Para ganar una inscripción, tenés que comentar en esta publicación con el hashtag #DesafíoNaciónIguazú. Inscripciones: 2 | Bases: bit.ly/2uppwCZ
+Info: maratoniguazu.com/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0911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58FBDB-3EC4-42DE-9FB4-23D66C4109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</p:spTree>
    <p:extLst>
      <p:ext uri="{BB962C8B-B14F-4D97-AF65-F5344CB8AC3E}">
        <p14:creationId xmlns:p14="http://schemas.microsoft.com/office/powerpoint/2010/main" val="26486703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E5D30C-926F-42FF-8D78-9CE975138F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7900C4-DFE6-413C-88E1-495037A805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576173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9417071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410515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890270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078513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931401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916445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800966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391648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5052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HSBC - 2017-08-09 13:30:04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¿Olvidaste el pin de tu Tarjeta de Débito? Ahora podés recuperarlo desde Online Banking, siguiendo estos simples pasos:
1. Ingresá a Online Banking con tu disposisivo de seguridad.
2. Accedé por el menú superior Online Banking &gt; Blanqueo de PIN de tu Tarjeta de Débito
3. Realizá el blanqueo
4. ¡Listo! Ya podés ir al cajero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0.0664%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6018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Macro - 2017-08-09 13:00:00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 te gusta el teatro, aprovechá los beneficios que te acercan tus Tarjetas de Crédito Macro para ir a ver “Un rato con él”. Julio Chávez y Adrián Suar protagonizan esta obra en el Teatro El Nacional. #ExperienciaMacro
Válido hasta el 30 de noviembre.
Conocé más en http://bit.ly/2hHpfJq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0.0366%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9088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Nación - 2017-08-09 10:00:07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Tu tiempo es muy valioso. Adherite al Extracto Electrónico y mirá tus resúmenes de cuentas desde #HomeBanking. Además podrás recibir un alerta por e-mail cuando estén disponibles 😉. Conocé acá cómo hacerlo en pocos clics &gt; bit.ly/1SaN9XX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0.0681%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89129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A9F69C-323E-4E07-ACFB-52489FF4D2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</p:spTree>
    <p:extLst>
      <p:ext uri="{BB962C8B-B14F-4D97-AF65-F5344CB8AC3E}">
        <p14:creationId xmlns:p14="http://schemas.microsoft.com/office/powerpoint/2010/main" val="4451060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704D0-9E90-462C-9E62-46382038CF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45F980-DAC2-4515-A1D5-E87C64750F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647426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4482846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093614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224005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890873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258555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733323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493394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80525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7735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BBVA Francés - 2017-08-09 10:00:00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#AlertaFrancésGo: ¡40% off y cuotas en Daniel Hechter! Disfrutá este beneficio del 9 al 10/08 con tus Tarjetas de Crédito BBVA Francés. ¿Todavía no tenés #FrancésGo? Descargá la app y descubrí más: http://bbva.info/baja-fgo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4280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Provincia - 2017-08-09 08:00:00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🛒 Recordá que los días 16 y 23 de agosto podrás hacer tus compras con un 50% de descuento en supermercados adheridos, con un tope de reintegro mensual unificado de 1500 pesos. 🛒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0.5634%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643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BBVA Francés - 2017-08-08 18:50:39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¿Cuál es tu pálpito para el partido de hoy? #River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1237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Banco Provincia - 2017-08-08 18:48:47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🛒 Los miércoles 16 y 23 de agosto podrás hacer tus compras con un 50% de descuento en supermercados adheridos, con un tope de reintegro mensual unificado de 1500 pesos. ¡Próximamente te estaremos contando más detalles de esta promo! 🛒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1.1620%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25531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D90CAC-53C5-4F00-8A2A-134A67792B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</p:spTree>
    <p:extLst>
      <p:ext uri="{BB962C8B-B14F-4D97-AF65-F5344CB8AC3E}">
        <p14:creationId xmlns:p14="http://schemas.microsoft.com/office/powerpoint/2010/main" val="42250262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827C1D-AD53-4582-96E5-9310004F74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154B466-7D55-49B3-A861-629DBA4AA9F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369506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679C6A-BA2B-4A61-9012-8289337BDF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07/11/2017 - 08/10/2017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49EC03-CDA6-44BA-A1AA-AFBB6B7875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899776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670</Words>
  <Application>Microsoft Office PowerPoint</Application>
  <PresentationFormat>On-screen Show (4:3)</PresentationFormat>
  <Paragraphs>396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quintly_template</vt:lpstr>
      <vt:lpstr>Overview</vt:lpstr>
      <vt:lpstr>Facebook Fans Total</vt:lpstr>
      <vt:lpstr>Facebook Key Metrics Table</vt:lpstr>
      <vt:lpstr>Facebook Interaction Rate</vt:lpstr>
      <vt:lpstr>Facebook Fans Change Rate</vt:lpstr>
      <vt:lpstr>Facebook Own Posts Table - 1 of 6</vt:lpstr>
      <vt:lpstr>Facebook Own Posts Table - 2 of 6</vt:lpstr>
      <vt:lpstr>Facebook Own Posts Table - 3 of 6</vt:lpstr>
      <vt:lpstr>Facebook Own Posts Table - 4 of 6</vt:lpstr>
      <vt:lpstr>Facebook Own Posts Table - 5 of 6</vt:lpstr>
      <vt:lpstr>Facebook Own Posts Table - 6 of 6</vt:lpstr>
      <vt:lpstr>Facebook Key Metrics Radar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2017-08-14T01:00:29Z</dcterms:created>
  <dcterms:modified xsi:type="dcterms:W3CDTF">2017-08-14T01:01:05Z</dcterms:modified>
</cp:coreProperties>
</file>