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2362</c:v>
                </c:pt>
                <c:pt idx="1">
                  <c:v>2362</c:v>
                </c:pt>
                <c:pt idx="2">
                  <c:v>2366</c:v>
                </c:pt>
                <c:pt idx="3">
                  <c:v>2367</c:v>
                </c:pt>
                <c:pt idx="4">
                  <c:v>2370</c:v>
                </c:pt>
                <c:pt idx="5">
                  <c:v>2371</c:v>
                </c:pt>
                <c:pt idx="6">
                  <c:v>2373</c:v>
                </c:pt>
                <c:pt idx="7">
                  <c:v>2374</c:v>
                </c:pt>
                <c:pt idx="8">
                  <c:v>2376</c:v>
                </c:pt>
                <c:pt idx="9">
                  <c:v>2380</c:v>
                </c:pt>
                <c:pt idx="10">
                  <c:v>2379</c:v>
                </c:pt>
                <c:pt idx="11">
                  <c:v>2379</c:v>
                </c:pt>
                <c:pt idx="12">
                  <c:v>2382</c:v>
                </c:pt>
                <c:pt idx="13">
                  <c:v>2390</c:v>
                </c:pt>
                <c:pt idx="14">
                  <c:v>2398</c:v>
                </c:pt>
                <c:pt idx="15">
                  <c:v>2402</c:v>
                </c:pt>
                <c:pt idx="16">
                  <c:v>2406</c:v>
                </c:pt>
                <c:pt idx="17">
                  <c:v>2407</c:v>
                </c:pt>
                <c:pt idx="18">
                  <c:v>2407</c:v>
                </c:pt>
                <c:pt idx="19">
                  <c:v>2408</c:v>
                </c:pt>
                <c:pt idx="20">
                  <c:v>2412</c:v>
                </c:pt>
                <c:pt idx="21">
                  <c:v>2414</c:v>
                </c:pt>
                <c:pt idx="22">
                  <c:v>2416</c:v>
                </c:pt>
                <c:pt idx="23">
                  <c:v>2416</c:v>
                </c:pt>
                <c:pt idx="24">
                  <c:v>2418</c:v>
                </c:pt>
                <c:pt idx="25">
                  <c:v>2454</c:v>
                </c:pt>
                <c:pt idx="26">
                  <c:v>2458</c:v>
                </c:pt>
                <c:pt idx="27">
                  <c:v>2475</c:v>
                </c:pt>
                <c:pt idx="28">
                  <c:v>2487</c:v>
                </c:pt>
                <c:pt idx="29">
                  <c:v>2493</c:v>
                </c:pt>
                <c:pt idx="30">
                  <c:v>2503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CB-49CB-AE6A-BDF2A4B8A9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086728"/>
        <c:axId val="242088040"/>
      </c:lineChart>
      <c:dateAx>
        <c:axId val="242086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088040"/>
        <c:crosses val="autoZero"/>
        <c:auto val="1"/>
        <c:lblOffset val="100"/>
        <c:baseTimeUnit val="days"/>
      </c:dateAx>
      <c:valAx>
        <c:axId val="242088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086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93-491F-AB08-0F2646D39E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1145936"/>
        <c:axId val="241143968"/>
      </c:radarChart>
      <c:catAx>
        <c:axId val="241145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143968"/>
        <c:crosses val="autoZero"/>
        <c:auto val="1"/>
        <c:lblAlgn val="ctr"/>
        <c:lblOffset val="100"/>
        <c:noMultiLvlLbl val="0"/>
      </c:catAx>
      <c:valAx>
        <c:axId val="241143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145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</c:v>
                </c:pt>
                <c:pt idx="1">
                  <c:v>6</c:v>
                </c:pt>
                <c:pt idx="2">
                  <c:v>3</c:v>
                </c:pt>
                <c:pt idx="3">
                  <c:v>4</c:v>
                </c:pt>
                <c:pt idx="4">
                  <c:v>1</c:v>
                </c:pt>
                <c:pt idx="5">
                  <c:v>10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F8-42CC-91D6-5E46C21F3B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5011520"/>
        <c:axId val="305015128"/>
      </c:barChart>
      <c:catAx>
        <c:axId val="305011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015128"/>
        <c:crosses val="autoZero"/>
        <c:auto val="1"/>
        <c:lblAlgn val="ctr"/>
        <c:lblOffset val="100"/>
        <c:noMultiLvlLbl val="0"/>
      </c:catAx>
      <c:valAx>
        <c:axId val="305015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011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132</c:v>
                </c:pt>
                <c:pt idx="1">
                  <c:v>132</c:v>
                </c:pt>
                <c:pt idx="2">
                  <c:v>134</c:v>
                </c:pt>
                <c:pt idx="3">
                  <c:v>134</c:v>
                </c:pt>
                <c:pt idx="4">
                  <c:v>134</c:v>
                </c:pt>
                <c:pt idx="5">
                  <c:v>134</c:v>
                </c:pt>
                <c:pt idx="6">
                  <c:v>134</c:v>
                </c:pt>
                <c:pt idx="7">
                  <c:v>134</c:v>
                </c:pt>
                <c:pt idx="8">
                  <c:v>134</c:v>
                </c:pt>
                <c:pt idx="9">
                  <c:v>134</c:v>
                </c:pt>
                <c:pt idx="10">
                  <c:v>134</c:v>
                </c:pt>
                <c:pt idx="11">
                  <c:v>134</c:v>
                </c:pt>
                <c:pt idx="12">
                  <c:v>134</c:v>
                </c:pt>
                <c:pt idx="13">
                  <c:v>135</c:v>
                </c:pt>
                <c:pt idx="14">
                  <c:v>135</c:v>
                </c:pt>
                <c:pt idx="15">
                  <c:v>135</c:v>
                </c:pt>
                <c:pt idx="16">
                  <c:v>135</c:v>
                </c:pt>
                <c:pt idx="17">
                  <c:v>135</c:v>
                </c:pt>
                <c:pt idx="18">
                  <c:v>135</c:v>
                </c:pt>
                <c:pt idx="19">
                  <c:v>135</c:v>
                </c:pt>
                <c:pt idx="20">
                  <c:v>135</c:v>
                </c:pt>
                <c:pt idx="21">
                  <c:v>135</c:v>
                </c:pt>
                <c:pt idx="22">
                  <c:v>135</c:v>
                </c:pt>
                <c:pt idx="23">
                  <c:v>137</c:v>
                </c:pt>
                <c:pt idx="24">
                  <c:v>137</c:v>
                </c:pt>
                <c:pt idx="25">
                  <c:v>137</c:v>
                </c:pt>
                <c:pt idx="26">
                  <c:v>137</c:v>
                </c:pt>
                <c:pt idx="27">
                  <c:v>139</c:v>
                </c:pt>
                <c:pt idx="28">
                  <c:v>139</c:v>
                </c:pt>
                <c:pt idx="29">
                  <c:v>139</c:v>
                </c:pt>
                <c:pt idx="30">
                  <c:v>139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AF-4379-8B21-A3A2AFBB9A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023648"/>
        <c:axId val="305024304"/>
      </c:lineChart>
      <c:dateAx>
        <c:axId val="305023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024304"/>
        <c:crosses val="autoZero"/>
        <c:auto val="1"/>
        <c:lblOffset val="100"/>
        <c:baseTimeUnit val="days"/>
      </c:dateAx>
      <c:valAx>
        <c:axId val="305024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023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13370211</c:v>
                </c:pt>
                <c:pt idx="1">
                  <c:v>13379658</c:v>
                </c:pt>
                <c:pt idx="2">
                  <c:v>13379658</c:v>
                </c:pt>
                <c:pt idx="3">
                  <c:v>13398660</c:v>
                </c:pt>
                <c:pt idx="4">
                  <c:v>13398660</c:v>
                </c:pt>
                <c:pt idx="5">
                  <c:v>13407777</c:v>
                </c:pt>
                <c:pt idx="6">
                  <c:v>13425605</c:v>
                </c:pt>
                <c:pt idx="7">
                  <c:v>13434589</c:v>
                </c:pt>
                <c:pt idx="8">
                  <c:v>13444654</c:v>
                </c:pt>
                <c:pt idx="9">
                  <c:v>13454443</c:v>
                </c:pt>
                <c:pt idx="10">
                  <c:v>13463711</c:v>
                </c:pt>
                <c:pt idx="11">
                  <c:v>13472349</c:v>
                </c:pt>
                <c:pt idx="12">
                  <c:v>13480107</c:v>
                </c:pt>
                <c:pt idx="13">
                  <c:v>13487361</c:v>
                </c:pt>
                <c:pt idx="14">
                  <c:v>13494349</c:v>
                </c:pt>
                <c:pt idx="15">
                  <c:v>13505925</c:v>
                </c:pt>
                <c:pt idx="16">
                  <c:v>13517087</c:v>
                </c:pt>
                <c:pt idx="17">
                  <c:v>13527896</c:v>
                </c:pt>
                <c:pt idx="18">
                  <c:v>13537831</c:v>
                </c:pt>
                <c:pt idx="19">
                  <c:v>13546111</c:v>
                </c:pt>
                <c:pt idx="20">
                  <c:v>13546933</c:v>
                </c:pt>
                <c:pt idx="21">
                  <c:v>13547770</c:v>
                </c:pt>
                <c:pt idx="22">
                  <c:v>13549583</c:v>
                </c:pt>
                <c:pt idx="23">
                  <c:v>13552238</c:v>
                </c:pt>
                <c:pt idx="24">
                  <c:v>13555045</c:v>
                </c:pt>
                <c:pt idx="25">
                  <c:v>13558595</c:v>
                </c:pt>
                <c:pt idx="26">
                  <c:v>13738264</c:v>
                </c:pt>
                <c:pt idx="27">
                  <c:v>13819862</c:v>
                </c:pt>
                <c:pt idx="28">
                  <c:v>14013949</c:v>
                </c:pt>
                <c:pt idx="29">
                  <c:v>14154884</c:v>
                </c:pt>
                <c:pt idx="30">
                  <c:v>14344493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D5-4963-BE43-A13341D109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018464"/>
        <c:axId val="307013216"/>
      </c:lineChart>
      <c:dateAx>
        <c:axId val="307018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013216"/>
        <c:crosses val="autoZero"/>
        <c:auto val="1"/>
        <c:lblOffset val="100"/>
        <c:baseTimeUnit val="days"/>
      </c:dateAx>
      <c:valAx>
        <c:axId val="307013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018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9407</c:v>
                </c:pt>
                <c:pt idx="1">
                  <c:v>10118</c:v>
                </c:pt>
                <c:pt idx="2">
                  <c:v>8959</c:v>
                </c:pt>
                <c:pt idx="3">
                  <c:v>8945</c:v>
                </c:pt>
                <c:pt idx="4">
                  <c:v>9152</c:v>
                </c:pt>
                <c:pt idx="5">
                  <c:v>9280</c:v>
                </c:pt>
                <c:pt idx="6">
                  <c:v>9367</c:v>
                </c:pt>
                <c:pt idx="7">
                  <c:v>10097</c:v>
                </c:pt>
                <c:pt idx="8">
                  <c:v>9901</c:v>
                </c:pt>
                <c:pt idx="9">
                  <c:v>9099</c:v>
                </c:pt>
                <c:pt idx="10">
                  <c:v>8559</c:v>
                </c:pt>
                <c:pt idx="11">
                  <c:v>7554</c:v>
                </c:pt>
                <c:pt idx="12">
                  <c:v>6898</c:v>
                </c:pt>
                <c:pt idx="13">
                  <c:v>7077</c:v>
                </c:pt>
                <c:pt idx="14">
                  <c:v>11182</c:v>
                </c:pt>
                <c:pt idx="15">
                  <c:v>10929</c:v>
                </c:pt>
                <c:pt idx="16">
                  <c:v>10849</c:v>
                </c:pt>
                <c:pt idx="17">
                  <c:v>10048</c:v>
                </c:pt>
                <c:pt idx="18">
                  <c:v>8772</c:v>
                </c:pt>
                <c:pt idx="19">
                  <c:v>1253</c:v>
                </c:pt>
                <c:pt idx="20">
                  <c:v>740</c:v>
                </c:pt>
                <c:pt idx="21">
                  <c:v>1685</c:v>
                </c:pt>
                <c:pt idx="22">
                  <c:v>2585</c:v>
                </c:pt>
                <c:pt idx="23">
                  <c:v>2652</c:v>
                </c:pt>
                <c:pt idx="24">
                  <c:v>3376</c:v>
                </c:pt>
                <c:pt idx="25">
                  <c:v>128213</c:v>
                </c:pt>
                <c:pt idx="26">
                  <c:v>122621</c:v>
                </c:pt>
                <c:pt idx="27">
                  <c:v>156515</c:v>
                </c:pt>
                <c:pt idx="28">
                  <c:v>161400</c:v>
                </c:pt>
                <c:pt idx="29">
                  <c:v>151090</c:v>
                </c:pt>
                <c:pt idx="30">
                  <c:v>109530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53-4A6E-BBD8-8929F485CF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017808"/>
        <c:axId val="307016168"/>
      </c:lineChart>
      <c:dateAx>
        <c:axId val="307017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016168"/>
        <c:crosses val="autoZero"/>
        <c:auto val="1"/>
        <c:lblOffset val="100"/>
        <c:baseTimeUnit val="days"/>
      </c:dateAx>
      <c:valAx>
        <c:axId val="307016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017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69.6815</c:v>
                </c:pt>
                <c:pt idx="1">
                  <c:v>74.948099999999997</c:v>
                </c:pt>
                <c:pt idx="2">
                  <c:v>66.363</c:v>
                </c:pt>
                <c:pt idx="3">
                  <c:v>65.772099999999995</c:v>
                </c:pt>
                <c:pt idx="4">
                  <c:v>66.802899999999994</c:v>
                </c:pt>
                <c:pt idx="5">
                  <c:v>67.737200000000001</c:v>
                </c:pt>
                <c:pt idx="6">
                  <c:v>68.372299999999996</c:v>
                </c:pt>
                <c:pt idx="7">
                  <c:v>73.700699999999998</c:v>
                </c:pt>
                <c:pt idx="8">
                  <c:v>72.270099999999999</c:v>
                </c:pt>
                <c:pt idx="9">
                  <c:v>66.4161</c:v>
                </c:pt>
                <c:pt idx="10">
                  <c:v>62.474499999999999</c:v>
                </c:pt>
                <c:pt idx="11">
                  <c:v>55.1387</c:v>
                </c:pt>
                <c:pt idx="12">
                  <c:v>50.3504</c:v>
                </c:pt>
                <c:pt idx="13">
                  <c:v>51.6569</c:v>
                </c:pt>
                <c:pt idx="14">
                  <c:v>81.620400000000004</c:v>
                </c:pt>
                <c:pt idx="15">
                  <c:v>79.195700000000002</c:v>
                </c:pt>
                <c:pt idx="16">
                  <c:v>78.615899999999996</c:v>
                </c:pt>
                <c:pt idx="17">
                  <c:v>72.811599999999999</c:v>
                </c:pt>
                <c:pt idx="18">
                  <c:v>63.565199999999997</c:v>
                </c:pt>
                <c:pt idx="19">
                  <c:v>9.0797000000000008</c:v>
                </c:pt>
                <c:pt idx="20">
                  <c:v>5.3623000000000003</c:v>
                </c:pt>
                <c:pt idx="21">
                  <c:v>12.210100000000001</c:v>
                </c:pt>
                <c:pt idx="22">
                  <c:v>18.7319</c:v>
                </c:pt>
                <c:pt idx="23">
                  <c:v>19.0791</c:v>
                </c:pt>
                <c:pt idx="24">
                  <c:v>24.1143</c:v>
                </c:pt>
                <c:pt idx="25">
                  <c:v>915.80709999999999</c:v>
                </c:pt>
                <c:pt idx="26">
                  <c:v>875.86429999999996</c:v>
                </c:pt>
                <c:pt idx="27">
                  <c:v>1117.9643000000001</c:v>
                </c:pt>
                <c:pt idx="28">
                  <c:v>1144.6809000000001</c:v>
                </c:pt>
                <c:pt idx="29">
                  <c:v>1064.0141000000001</c:v>
                </c:pt>
                <c:pt idx="30">
                  <c:v>771.33799999999997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90-41E5-8930-269CB2D914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5646400"/>
        <c:axId val="315642792"/>
      </c:lineChart>
      <c:dateAx>
        <c:axId val="315646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642792"/>
        <c:crosses val="autoZero"/>
        <c:auto val="1"/>
        <c:lblOffset val="100"/>
        <c:baseTimeUnit val="days"/>
      </c:dateAx>
      <c:valAx>
        <c:axId val="315642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646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4.2390843577787003E-2</c:v>
                </c:pt>
                <c:pt idx="1">
                  <c:v>0.16934801016088</c:v>
                </c:pt>
                <c:pt idx="2">
                  <c:v>0.16920473773266001</c:v>
                </c:pt>
                <c:pt idx="3">
                  <c:v>0.12679628064243001</c:v>
                </c:pt>
                <c:pt idx="4">
                  <c:v>8.4459459459458999E-2</c:v>
                </c:pt>
                <c:pt idx="5">
                  <c:v>-8.4388185654008005E-2</c:v>
                </c:pt>
                <c:pt idx="6">
                  <c:v>0.12647554806071001</c:v>
                </c:pt>
                <c:pt idx="7">
                  <c:v>0.16856300042141001</c:v>
                </c:pt>
                <c:pt idx="8">
                  <c:v>4.2105263157895E-2</c:v>
                </c:pt>
                <c:pt idx="9">
                  <c:v>4.2052144659378003E-2</c:v>
                </c:pt>
                <c:pt idx="10">
                  <c:v>0.16813787305590999</c:v>
                </c:pt>
                <c:pt idx="11">
                  <c:v>8.4068936527952998E-2</c:v>
                </c:pt>
                <c:pt idx="12">
                  <c:v>8.4033613445378005E-2</c:v>
                </c:pt>
                <c:pt idx="13">
                  <c:v>0</c:v>
                </c:pt>
                <c:pt idx="14">
                  <c:v>0.16708437761069</c:v>
                </c:pt>
                <c:pt idx="15">
                  <c:v>8.3333333333332996E-2</c:v>
                </c:pt>
                <c:pt idx="16">
                  <c:v>0.20798668885190999</c:v>
                </c:pt>
                <c:pt idx="17">
                  <c:v>4.1562759767248998E-2</c:v>
                </c:pt>
                <c:pt idx="18">
                  <c:v>8.3090984628167996E-2</c:v>
                </c:pt>
                <c:pt idx="19">
                  <c:v>4.1545492314083998E-2</c:v>
                </c:pt>
                <c:pt idx="20">
                  <c:v>0</c:v>
                </c:pt>
                <c:pt idx="21">
                  <c:v>0.1243265644426</c:v>
                </c:pt>
                <c:pt idx="22">
                  <c:v>0.20703933747412001</c:v>
                </c:pt>
                <c:pt idx="23">
                  <c:v>0.24834437086093</c:v>
                </c:pt>
                <c:pt idx="24">
                  <c:v>0.86884567645842004</c:v>
                </c:pt>
                <c:pt idx="25">
                  <c:v>0.73891625615764001</c:v>
                </c:pt>
                <c:pt idx="26">
                  <c:v>0.2442996742671</c:v>
                </c:pt>
                <c:pt idx="27">
                  <c:v>0.32441200324412001</c:v>
                </c:pt>
                <c:pt idx="28">
                  <c:v>0.52398226521563995</c:v>
                </c:pt>
                <c:pt idx="29">
                  <c:v>0.64257028112449999</c:v>
                </c:pt>
                <c:pt idx="30">
                  <c:v>0.80064051240992995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BD-447F-BED9-962AF0744F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5631968"/>
        <c:axId val="315635248"/>
      </c:lineChart>
      <c:dateAx>
        <c:axId val="315631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635248"/>
        <c:crosses val="autoZero"/>
        <c:auto val="1"/>
        <c:lblOffset val="100"/>
        <c:baseTimeUnit val="days"/>
      </c:dateAx>
      <c:valAx>
        <c:axId val="315635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631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7.4000000000000003E-3</c:v>
                </c:pt>
                <c:pt idx="1">
                  <c:v>2.9600000000000001E-2</c:v>
                </c:pt>
                <c:pt idx="2">
                  <c:v>2.9600000000000001E-2</c:v>
                </c:pt>
                <c:pt idx="3">
                  <c:v>2.2100000000000002E-2</c:v>
                </c:pt>
                <c:pt idx="4">
                  <c:v>1.46E-2</c:v>
                </c:pt>
                <c:pt idx="5">
                  <c:v>-1.46E-2</c:v>
                </c:pt>
                <c:pt idx="6">
                  <c:v>2.1899999999999999E-2</c:v>
                </c:pt>
                <c:pt idx="7">
                  <c:v>2.92E-2</c:v>
                </c:pt>
                <c:pt idx="8">
                  <c:v>7.3000000000000001E-3</c:v>
                </c:pt>
                <c:pt idx="9">
                  <c:v>7.3000000000000001E-3</c:v>
                </c:pt>
                <c:pt idx="10">
                  <c:v>2.92E-2</c:v>
                </c:pt>
                <c:pt idx="11">
                  <c:v>1.46E-2</c:v>
                </c:pt>
                <c:pt idx="12">
                  <c:v>1.46E-2</c:v>
                </c:pt>
                <c:pt idx="13">
                  <c:v>0</c:v>
                </c:pt>
                <c:pt idx="14">
                  <c:v>2.92E-2</c:v>
                </c:pt>
                <c:pt idx="15">
                  <c:v>1.4500000000000001E-2</c:v>
                </c:pt>
                <c:pt idx="16">
                  <c:v>3.6200000000000003E-2</c:v>
                </c:pt>
                <c:pt idx="17">
                  <c:v>7.1999999999999998E-3</c:v>
                </c:pt>
                <c:pt idx="18">
                  <c:v>1.4500000000000001E-2</c:v>
                </c:pt>
                <c:pt idx="19">
                  <c:v>7.1999999999999998E-3</c:v>
                </c:pt>
                <c:pt idx="20">
                  <c:v>0</c:v>
                </c:pt>
                <c:pt idx="21">
                  <c:v>2.1700000000000001E-2</c:v>
                </c:pt>
                <c:pt idx="22">
                  <c:v>3.6200000000000003E-2</c:v>
                </c:pt>
                <c:pt idx="23">
                  <c:v>4.3200000000000002E-2</c:v>
                </c:pt>
                <c:pt idx="24">
                  <c:v>0.15</c:v>
                </c:pt>
                <c:pt idx="25">
                  <c:v>0.12859999999999999</c:v>
                </c:pt>
                <c:pt idx="26">
                  <c:v>4.2900000000000001E-2</c:v>
                </c:pt>
                <c:pt idx="27">
                  <c:v>5.7099999999999998E-2</c:v>
                </c:pt>
                <c:pt idx="28">
                  <c:v>9.2200000000000004E-2</c:v>
                </c:pt>
                <c:pt idx="29">
                  <c:v>0.11269999999999999</c:v>
                </c:pt>
                <c:pt idx="30">
                  <c:v>0.14080000000000001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03-4D71-B9B0-D38EAD7B87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5631640"/>
        <c:axId val="315638528"/>
      </c:lineChart>
      <c:dateAx>
        <c:axId val="315631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638528"/>
        <c:crosses val="autoZero"/>
        <c:auto val="1"/>
        <c:lblOffset val="100"/>
        <c:baseTimeUnit val="days"/>
      </c:dateAx>
      <c:valAx>
        <c:axId val="315638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631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290C8-6D80-4C38-BE7D-2EBEB9A503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187414-D8E8-4DAE-A37B-77EA7CF759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668863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BF51C-F02C-46C5-89EC-A778C8B17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74E55B-1918-4020-8DC5-F6207EC8BD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97780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3AFC3F-DAAB-48A8-A55A-ABAD52A95F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135EE5-451B-4F13-A810-834FE8AF1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094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6337D-F98C-49F8-871F-5EC97C798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14A332-FB2F-4C7D-A566-58C27FDFF2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82732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14C231-F959-4AB9-A08A-A8535DBD31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5FEB8-086D-4197-9B93-53CA1B935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975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B16BD-15CF-4A04-90A5-C44D8072B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FBC736-C3A8-4662-9177-337CD27AAB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61068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7736009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43861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7262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5166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45760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04150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3032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2712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44709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14621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8227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3926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745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BcoCiudad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1017853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7.6183%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6.5871%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419.0420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0908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B5C660-C0D9-48E2-9862-F445F61411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3226935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876FE-8DC3-409F-9D34-A73FAB160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FF4800-139D-4423-97CE-B788BE6432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04032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FB8CC1-F7B8-4BE2-942D-B9CABE15C9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964920-576A-494D-8FC5-BF4FD75B1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121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64512-06C6-4CA3-9749-213395C30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1FE766-2CB8-4556-B90B-A00DE0EF5D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00798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F92E7C-AB4A-43B8-AB4A-A937410E29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187CDD-E386-4F69-B71A-F5C6C7A01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295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AB546-68A4-4182-89C9-E058D2C30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C7D259-09B8-48A5-90AA-DD421F19B0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87428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51030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82535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15426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94686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9380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732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696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- 2017-08-02 17:05:10</a:t>
                      </a:r>
                      <a:r>
                        <a:rPr lang="es-ES" sz="1000"/>
                        <a:t>
Préstamos Personales UVA Banco 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510538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2.4007%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531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- 2017-08-02 17:06:07</a:t>
                      </a:r>
                      <a:r>
                        <a:rPr lang="es-ES" sz="1000"/>
                        <a:t>
Préstamos Personales UVA Banco 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0.8278%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82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- 2017-08-07 11:45:33</a:t>
                      </a:r>
                      <a:r>
                        <a:rPr lang="es-ES" sz="1000"/>
                        <a:t>
Préstamos Personales UVA Banco 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596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- 2017-08-07 11:45:14</a:t>
                      </a:r>
                      <a:r>
                        <a:rPr lang="es-ES" sz="1000"/>
                        <a:t>
Préstamos Personales UVA Banco 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734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- 2017-07-13 12:20:02</a:t>
                      </a:r>
                      <a:r>
                        <a:rPr lang="es-ES" sz="1000"/>
                        <a:t>
¿Cómo uso Token? | Segundo factor de seguridad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435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- 2017-07-24 12:50:06</a:t>
                      </a:r>
                      <a:r>
                        <a:rPr lang="es-ES" sz="1000"/>
                        <a:t>
Solicitá tu Tarjeta Ciudad Agro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420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- 2017-07-13 12:14:50</a:t>
                      </a:r>
                      <a:r>
                        <a:rPr lang="es-ES" sz="1000"/>
                        <a:t>
Activá TOKEN | Segundo factor de seguridad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8656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A494D2-7A3E-4933-BA93-334B8B022F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2762320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BB39C-0E39-4585-8231-EB91D7B1A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7D2C19-FFE2-48D9-8543-2662AAEE27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56075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B998F7-D4A1-463C-B157-9075255A42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47516-4EDA-4971-BAD5-5E5E4D76B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479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CAACF-A082-4F26-82D1-BB7D83A40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EDA4FA-64F0-4FDA-85E3-89B2FB3BF7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04225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850BB0-1944-4323-8ECB-C23E035EF2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B893EF-1DF5-404A-A040-E25563D93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637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29F81-28E7-490E-AC04-750BEB6FE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74FE20-A103-493A-A5DA-C52278BA7D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07003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901C64-783A-4467-A036-A120ED8D96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949567-947D-46FF-B862-D7AAF6D7E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287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F8A73-DA43-4470-82BE-6068AD3C5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AEFC0D-705D-4EC2-BAEA-1575BD173C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06489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E9BE6E-87E9-44A7-83CA-60489D1911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BD3B45-2B1E-4009-939B-371DD9E9C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8268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34606-367A-4330-A78D-350C4A938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CABA99-7D25-42BE-909B-11850F18FA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79970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EA9578-9DF5-4020-AB6D-4D7ABD87A8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51359D-6907-48A8-B40E-8AFA0A07B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0212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210</Words>
  <Application>Microsoft Office PowerPoint</Application>
  <PresentationFormat>On-screen Show (4:3)</PresentationFormat>
  <Paragraphs>105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Reporte YouTube</vt:lpstr>
      <vt:lpstr>Youtube Subscribers Total</vt:lpstr>
      <vt:lpstr>Youtube Key Metrics Radar</vt:lpstr>
      <vt:lpstr>Youtube Key Metrics Table</vt:lpstr>
      <vt:lpstr>Youtube Subscribers Change Per Weekday</vt:lpstr>
      <vt:lpstr>Youtube Videos Total</vt:lpstr>
      <vt:lpstr>Youtube Videos Table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2017-08-11T15:07:54Z</dcterms:created>
  <dcterms:modified xsi:type="dcterms:W3CDTF">2017-08-11T15:08:14Z</dcterms:modified>
</cp:coreProperties>
</file>