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C8-4B8F-B7A8-5F68FBD6AA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5149984"/>
        <c:axId val="245148672"/>
      </c:radarChart>
      <c:catAx>
        <c:axId val="245149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148672"/>
        <c:crosses val="autoZero"/>
        <c:auto val="1"/>
        <c:lblAlgn val="ctr"/>
        <c:lblOffset val="100"/>
        <c:noMultiLvlLbl val="0"/>
      </c:catAx>
      <c:valAx>
        <c:axId val="245148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149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42927</c:v>
                </c:pt>
                <c:pt idx="1">
                  <c:v>42928</c:v>
                </c:pt>
                <c:pt idx="2">
                  <c:v>42929</c:v>
                </c:pt>
                <c:pt idx="3">
                  <c:v>42930</c:v>
                </c:pt>
                <c:pt idx="4">
                  <c:v>42931</c:v>
                </c:pt>
                <c:pt idx="5">
                  <c:v>42932</c:v>
                </c:pt>
                <c:pt idx="6">
                  <c:v>42933</c:v>
                </c:pt>
                <c:pt idx="7">
                  <c:v>42934</c:v>
                </c:pt>
                <c:pt idx="8">
                  <c:v>42935</c:v>
                </c:pt>
                <c:pt idx="9">
                  <c:v>42936</c:v>
                </c:pt>
                <c:pt idx="10">
                  <c:v>42937</c:v>
                </c:pt>
                <c:pt idx="11">
                  <c:v>42938</c:v>
                </c:pt>
                <c:pt idx="12">
                  <c:v>42939</c:v>
                </c:pt>
                <c:pt idx="13">
                  <c:v>42940</c:v>
                </c:pt>
                <c:pt idx="14">
                  <c:v>42941</c:v>
                </c:pt>
                <c:pt idx="15">
                  <c:v>42942</c:v>
                </c:pt>
                <c:pt idx="16">
                  <c:v>42943</c:v>
                </c:pt>
                <c:pt idx="17">
                  <c:v>42944</c:v>
                </c:pt>
                <c:pt idx="18">
                  <c:v>42945</c:v>
                </c:pt>
                <c:pt idx="19">
                  <c:v>42946</c:v>
                </c:pt>
                <c:pt idx="20">
                  <c:v>42947</c:v>
                </c:pt>
                <c:pt idx="21">
                  <c:v>42948</c:v>
                </c:pt>
                <c:pt idx="22">
                  <c:v>42949</c:v>
                </c:pt>
                <c:pt idx="23">
                  <c:v>42950</c:v>
                </c:pt>
                <c:pt idx="24">
                  <c:v>42951</c:v>
                </c:pt>
                <c:pt idx="25">
                  <c:v>42952</c:v>
                </c:pt>
                <c:pt idx="26">
                  <c:v>42953</c:v>
                </c:pt>
                <c:pt idx="27">
                  <c:v>42954</c:v>
                </c:pt>
                <c:pt idx="28">
                  <c:v>42955</c:v>
                </c:pt>
                <c:pt idx="29">
                  <c:v>42956</c:v>
                </c:pt>
                <c:pt idx="30">
                  <c:v>42957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4012</c:v>
                </c:pt>
                <c:pt idx="1">
                  <c:v>4021</c:v>
                </c:pt>
                <c:pt idx="2">
                  <c:v>4024</c:v>
                </c:pt>
                <c:pt idx="3">
                  <c:v>4026</c:v>
                </c:pt>
                <c:pt idx="4">
                  <c:v>4029</c:v>
                </c:pt>
                <c:pt idx="5">
                  <c:v>4030</c:v>
                </c:pt>
                <c:pt idx="6">
                  <c:v>4032</c:v>
                </c:pt>
                <c:pt idx="7">
                  <c:v>4034</c:v>
                </c:pt>
                <c:pt idx="8">
                  <c:v>4036</c:v>
                </c:pt>
                <c:pt idx="9">
                  <c:v>4033</c:v>
                </c:pt>
                <c:pt idx="10">
                  <c:v>4035</c:v>
                </c:pt>
                <c:pt idx="11">
                  <c:v>4036</c:v>
                </c:pt>
                <c:pt idx="12">
                  <c:v>4036</c:v>
                </c:pt>
                <c:pt idx="13">
                  <c:v>4038</c:v>
                </c:pt>
                <c:pt idx="14">
                  <c:v>4043</c:v>
                </c:pt>
                <c:pt idx="15">
                  <c:v>4042</c:v>
                </c:pt>
                <c:pt idx="16">
                  <c:v>4043</c:v>
                </c:pt>
                <c:pt idx="17">
                  <c:v>4044</c:v>
                </c:pt>
                <c:pt idx="18">
                  <c:v>4045</c:v>
                </c:pt>
                <c:pt idx="19">
                  <c:v>4046</c:v>
                </c:pt>
                <c:pt idx="20">
                  <c:v>4047</c:v>
                </c:pt>
                <c:pt idx="21">
                  <c:v>4051</c:v>
                </c:pt>
                <c:pt idx="22">
                  <c:v>4053</c:v>
                </c:pt>
                <c:pt idx="23">
                  <c:v>4052</c:v>
                </c:pt>
                <c:pt idx="24">
                  <c:v>4052</c:v>
                </c:pt>
                <c:pt idx="25">
                  <c:v>4054</c:v>
                </c:pt>
                <c:pt idx="26">
                  <c:v>4056</c:v>
                </c:pt>
                <c:pt idx="27">
                  <c:v>4061</c:v>
                </c:pt>
                <c:pt idx="28">
                  <c:v>4065</c:v>
                </c:pt>
                <c:pt idx="29">
                  <c:v>4067</c:v>
                </c:pt>
                <c:pt idx="30">
                  <c:v>4068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645-411B-805C-AC622BD1FF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6222272"/>
        <c:axId val="286223584"/>
      </c:lineChart>
      <c:dateAx>
        <c:axId val="2862222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223584"/>
        <c:crosses val="autoZero"/>
        <c:auto val="1"/>
        <c:lblOffset val="100"/>
        <c:baseTimeUnit val="days"/>
      </c:dateAx>
      <c:valAx>
        <c:axId val="286223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222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3</c:v>
                </c:pt>
                <c:pt idx="2">
                  <c:v>3</c:v>
                </c:pt>
                <c:pt idx="3">
                  <c:v>0</c:v>
                </c:pt>
                <c:pt idx="4">
                  <c:v>1</c:v>
                </c:pt>
                <c:pt idx="5">
                  <c:v>2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310-4683-8A46-9DD457D4A9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1740936"/>
        <c:axId val="288521784"/>
      </c:barChart>
      <c:catAx>
        <c:axId val="241740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521784"/>
        <c:crosses val="autoZero"/>
        <c:auto val="1"/>
        <c:lblAlgn val="ctr"/>
        <c:lblOffset val="100"/>
        <c:noMultiLvlLbl val="0"/>
      </c:catAx>
      <c:valAx>
        <c:axId val="288521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740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76F-4E31-A708-8D36BC7744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8526704"/>
        <c:axId val="288521128"/>
      </c:lineChart>
      <c:catAx>
        <c:axId val="288526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521128"/>
        <c:crosses val="autoZero"/>
        <c:auto val="1"/>
        <c:lblAlgn val="ctr"/>
        <c:lblOffset val="100"/>
        <c:noMultiLvlLbl val="0"/>
      </c:catAx>
      <c:valAx>
        <c:axId val="288521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526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0.99009900990098998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5A5-4D26-B141-AF31CECE46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272616"/>
        <c:axId val="289620408"/>
      </c:lineChart>
      <c:catAx>
        <c:axId val="289272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620408"/>
        <c:crosses val="autoZero"/>
        <c:auto val="1"/>
        <c:lblAlgn val="ctr"/>
        <c:lblOffset val="100"/>
        <c:noMultiLvlLbl val="0"/>
      </c:catAx>
      <c:valAx>
        <c:axId val="289620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272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B3-45FE-B854-2ED13E44B4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9617784"/>
        <c:axId val="289620736"/>
      </c:barChart>
      <c:catAx>
        <c:axId val="289617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620736"/>
        <c:crosses val="autoZero"/>
        <c:auto val="1"/>
        <c:lblAlgn val="ctr"/>
        <c:lblOffset val="100"/>
        <c:noMultiLvlLbl val="0"/>
      </c:catAx>
      <c:valAx>
        <c:axId val="289620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617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0.98960910440376004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59-4D6D-BB26-DB577D6866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9617456"/>
        <c:axId val="289618112"/>
      </c:barChart>
      <c:catAx>
        <c:axId val="289617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618112"/>
        <c:crosses val="autoZero"/>
        <c:auto val="1"/>
        <c:lblAlgn val="ctr"/>
        <c:lblOffset val="100"/>
        <c:noMultiLvlLbl val="0"/>
      </c:catAx>
      <c:valAx>
        <c:axId val="289618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617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banco.ciudad (Banco Ciudad)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4C-47B3-863A-2DB1500FC3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9667528"/>
        <c:axId val="289664576"/>
      </c:barChart>
      <c:catAx>
        <c:axId val="289667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664576"/>
        <c:crosses val="autoZero"/>
        <c:auto val="1"/>
        <c:lblAlgn val="ctr"/>
        <c:lblOffset val="100"/>
        <c:noMultiLvlLbl val="0"/>
      </c:catAx>
      <c:valAx>
        <c:axId val="289664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667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2">
                  <c:v>0.99009900990098998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0E9-48EA-9AFF-A9CDDA508D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9782384"/>
        <c:axId val="289784680"/>
      </c:barChart>
      <c:catAx>
        <c:axId val="289782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784680"/>
        <c:crosses val="autoZero"/>
        <c:auto val="1"/>
        <c:lblAlgn val="ctr"/>
        <c:lblOffset val="100"/>
        <c:noMultiLvlLbl val="0"/>
      </c:catAx>
      <c:valAx>
        <c:axId val="289784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782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banco.ciudad (Banco Ciudad)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67-491A-AE90-DA3A8B67298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banco.ciudad (Banco Ciudad)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467-491A-AE90-DA3A8B6729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9779104"/>
        <c:axId val="289779432"/>
      </c:barChart>
      <c:catAx>
        <c:axId val="289779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779432"/>
        <c:crosses val="autoZero"/>
        <c:auto val="1"/>
        <c:lblAlgn val="ctr"/>
        <c:lblOffset val="100"/>
        <c:noMultiLvlLbl val="0"/>
      </c:catAx>
      <c:valAx>
        <c:axId val="289779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779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63BF6-2D6F-4210-AA1D-C03295381B4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C4F3FC-FF03-43A3-9495-C8D07DD3BE3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6521718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42D87-6CBC-4BFF-B77C-105A5779B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464345-1DC9-4E60-A51B-800444B283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291033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1800751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30715011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4239706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369525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21028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6434812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72478898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58957832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6758893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70504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1752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banco.ciudad (Banco Ciudad)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0.9903%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7622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4E3526-1E71-467A-843A-A0E7D90CDE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</p:spTree>
    <p:extLst>
      <p:ext uri="{BB962C8B-B14F-4D97-AF65-F5344CB8AC3E}">
        <p14:creationId xmlns:p14="http://schemas.microsoft.com/office/powerpoint/2010/main" val="23372722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797235-4D8A-4384-9F4F-B71B8907BD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E12A7C4-3E99-4313-98A6-E010EC78028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74484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BEA096-C42A-479E-AB95-EBDB6626D6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06B1DB-DF05-41A7-AF55-D8D29C1A7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46370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F2E5C0-8941-41F9-A9D4-E322623B99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3548950-90FF-4A56-93F8-A22A1EC411B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044944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571866-AE57-4EDB-A38B-227852C229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8510D8-B7B6-4E6D-B9A3-F6A5F9CC70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618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083959-4EBC-4EC7-8977-F7AD36F3FA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DA4A4B9-9422-4C3F-AA83-FB50E02E996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111507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509CE7-C034-4376-90F4-3951C3538B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EF5188-471B-40BB-9FCB-D3A143F485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8692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F1E5C3-D9AA-45BF-9B6D-F31F4D32F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2EBC149-36F7-45AC-84D7-B2D36ACB41D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879720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291207-752C-4904-81B4-7D498621B7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BEA256-5711-4335-B36B-36DFB9A3F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36154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AFF87-2D7B-4266-8D23-501154A9B4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185BAE5-E591-4EE7-A307-D069B95BB99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749126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47E0C5-8FC0-4B9A-A009-58A4443D7E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3E3B8C-0B93-4F0F-9DA3-3BDB9CEE4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25152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98357-1836-4327-B1C5-0EA2E0C697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00A75BB-8D30-4825-A2AB-63FB29DE4F9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382093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2588B1-D453-4DFC-BFE7-D487E3277B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4BEDFF-75D8-4119-89AF-15829D8974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26391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0CA4DC-407C-425D-AE47-9C1665C254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436A4F6-DA2D-4597-A26F-DA5F59772AD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220406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0DB6B0-4DB5-4E80-9904-3BE668AF0C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7423EA-B606-48A8-AE67-088958383F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81404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E22176-5DAF-4ECA-858C-6446484266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16C7737-ABBC-4DEB-A702-1276607A3E3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488522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0A8812-9102-4A11-849A-A89071E99A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E430FE-DD75-4E19-8154-D1D11817C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67637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5B91B3-B54F-463F-9F7E-572DE0CFAE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8C1F689-11BE-4984-A3D3-D1384D1C42E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411693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E4F475-CE2E-4B88-B35C-FF869E9CFA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8D0F2B-3972-4D94-9A8A-72A00DAA7E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87751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417433-248E-4F2E-AD2B-D734A643F8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213EC99-31EB-4178-AC36-51F506B9BA0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093535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E70853-A933-44F5-928E-BCAF323F0B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AD1AF3-43F1-43CC-BF9B-7005F23DAA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77170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DCE620-8A55-4FAE-B76A-F6AAA7F87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1C0680-4B5E-4CA1-9279-30139961E1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66224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46547468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5752463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614274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9418797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17820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1710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banco.ciudad (Banco Ciudad) - 2017-07-26 10:53:42</a:t>
                      </a:r>
                      <a:r>
                        <a:rPr lang="es-ES" sz="1000"/>
                        <a:t>
Recordá que podés comprar y vender dólares por Home Banking todos los días hábiles de 8:30 a 16:30 horas!
💵➡️💻 https://goo.gl/5r1gnP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0.9896%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37021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577FD7-AB24-45D7-8034-A806A91E85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</p:spTree>
    <p:extLst>
      <p:ext uri="{BB962C8B-B14F-4D97-AF65-F5344CB8AC3E}">
        <p14:creationId xmlns:p14="http://schemas.microsoft.com/office/powerpoint/2010/main" val="175852264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166</Words>
  <Application>Microsoft Office PowerPoint</Application>
  <PresentationFormat>On-screen Show (4:3)</PresentationFormat>
  <Paragraphs>66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quintly_template</vt:lpstr>
      <vt:lpstr>Reporte Instagram</vt:lpstr>
      <vt:lpstr>Instagram Key Metrics Table</vt:lpstr>
      <vt:lpstr>Instagram Key Metrics Radar</vt:lpstr>
      <vt:lpstr>Instagram Followers Total</vt:lpstr>
      <vt:lpstr>Instagram Followers Change Per Weekday</vt:lpstr>
      <vt:lpstr>Instagram Posts By Hour</vt:lpstr>
      <vt:lpstr>Instagram Interaction Rate By Hour</vt:lpstr>
      <vt:lpstr>Instagram Posts By Weekday</vt:lpstr>
      <vt:lpstr>Instagram Interaction Rate By Post Type</vt:lpstr>
      <vt:lpstr>Instagram Posts Type Distribution</vt:lpstr>
      <vt:lpstr>Instagram Interaction Rate By Weekday</vt:lpstr>
      <vt:lpstr>Instagram Interactions Distribution</vt:lpstr>
      <vt:lpstr>Instagram Posts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Administrator</dc:creator>
  <cp:lastModifiedBy>Administrator</cp:lastModifiedBy>
  <cp:revision>1</cp:revision>
  <dcterms:created xsi:type="dcterms:W3CDTF">2017-08-11T15:06:38Z</dcterms:created>
  <dcterms:modified xsi:type="dcterms:W3CDTF">2017-08-11T15:06:56Z</dcterms:modified>
</cp:coreProperties>
</file>