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451223</c:v>
                </c:pt>
                <c:pt idx="1">
                  <c:v>451247</c:v>
                </c:pt>
                <c:pt idx="2">
                  <c:v>451282</c:v>
                </c:pt>
                <c:pt idx="3">
                  <c:v>451312</c:v>
                </c:pt>
                <c:pt idx="4">
                  <c:v>451323</c:v>
                </c:pt>
                <c:pt idx="5">
                  <c:v>451348</c:v>
                </c:pt>
                <c:pt idx="6">
                  <c:v>451412</c:v>
                </c:pt>
                <c:pt idx="7">
                  <c:v>451453</c:v>
                </c:pt>
                <c:pt idx="8">
                  <c:v>451497</c:v>
                </c:pt>
                <c:pt idx="9">
                  <c:v>451519</c:v>
                </c:pt>
                <c:pt idx="10">
                  <c:v>451542</c:v>
                </c:pt>
                <c:pt idx="11">
                  <c:v>451547</c:v>
                </c:pt>
                <c:pt idx="12">
                  <c:v>451555</c:v>
                </c:pt>
                <c:pt idx="13">
                  <c:v>451682</c:v>
                </c:pt>
                <c:pt idx="14">
                  <c:v>451786</c:v>
                </c:pt>
                <c:pt idx="15">
                  <c:v>451850</c:v>
                </c:pt>
                <c:pt idx="16">
                  <c:v>451858</c:v>
                </c:pt>
                <c:pt idx="17">
                  <c:v>451879</c:v>
                </c:pt>
                <c:pt idx="18">
                  <c:v>451884</c:v>
                </c:pt>
                <c:pt idx="19">
                  <c:v>451882</c:v>
                </c:pt>
                <c:pt idx="20">
                  <c:v>451906</c:v>
                </c:pt>
                <c:pt idx="21">
                  <c:v>451919</c:v>
                </c:pt>
                <c:pt idx="22">
                  <c:v>451936</c:v>
                </c:pt>
                <c:pt idx="23">
                  <c:v>451958</c:v>
                </c:pt>
                <c:pt idx="24">
                  <c:v>452021</c:v>
                </c:pt>
                <c:pt idx="25">
                  <c:v>452128</c:v>
                </c:pt>
                <c:pt idx="26">
                  <c:v>452212</c:v>
                </c:pt>
                <c:pt idx="27">
                  <c:v>452340</c:v>
                </c:pt>
                <c:pt idx="28">
                  <c:v>452472</c:v>
                </c:pt>
                <c:pt idx="29">
                  <c:v>452577</c:v>
                </c:pt>
                <c:pt idx="30">
                  <c:v>452729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6D-4D15-952D-95701E91C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30288"/>
        <c:axId val="287229304"/>
      </c:lineChart>
      <c:dateAx>
        <c:axId val="287230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29304"/>
        <c:crosses val="autoZero"/>
        <c:auto val="1"/>
        <c:lblOffset val="100"/>
        <c:baseTimeUnit val="days"/>
      </c:dateAx>
      <c:valAx>
        <c:axId val="28722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3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44-4693-A706-9593F75672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2297672"/>
        <c:axId val="242293080"/>
      </c:radarChart>
      <c:catAx>
        <c:axId val="24229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3080"/>
        <c:crosses val="autoZero"/>
        <c:auto val="1"/>
        <c:lblAlgn val="ctr"/>
        <c:lblOffset val="100"/>
        <c:noMultiLvlLbl val="0"/>
      </c:catAx>
      <c:valAx>
        <c:axId val="24229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9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4.2848889696615001E-3</c:v>
                </c:pt>
                <c:pt idx="1">
                  <c:v>9.9726306691635003E-3</c:v>
                </c:pt>
                <c:pt idx="2">
                  <c:v>1.2852786838745999E-2</c:v>
                </c:pt>
                <c:pt idx="3">
                  <c:v>1.1300762025893999E-2</c:v>
                </c:pt>
                <c:pt idx="4">
                  <c:v>0</c:v>
                </c:pt>
                <c:pt idx="5">
                  <c:v>0</c:v>
                </c:pt>
                <c:pt idx="6">
                  <c:v>2.0603482653196999E-2</c:v>
                </c:pt>
                <c:pt idx="7">
                  <c:v>1.3291038295912E-2</c:v>
                </c:pt>
                <c:pt idx="8">
                  <c:v>6.2018937925687996E-3</c:v>
                </c:pt>
                <c:pt idx="9">
                  <c:v>2.6799082186805E-2</c:v>
                </c:pt>
                <c:pt idx="10">
                  <c:v>7.3084844860806996E-3</c:v>
                </c:pt>
                <c:pt idx="11">
                  <c:v>0</c:v>
                </c:pt>
                <c:pt idx="12">
                  <c:v>0</c:v>
                </c:pt>
                <c:pt idx="13">
                  <c:v>1.7492659725697E-2</c:v>
                </c:pt>
                <c:pt idx="14">
                  <c:v>4.2060150442517E-3</c:v>
                </c:pt>
                <c:pt idx="15">
                  <c:v>1.9255540947904E-2</c:v>
                </c:pt>
                <c:pt idx="16">
                  <c:v>8.0778304496585008E-3</c:v>
                </c:pt>
                <c:pt idx="17">
                  <c:v>1.2171696159054999E-2</c:v>
                </c:pt>
                <c:pt idx="18">
                  <c:v>0</c:v>
                </c:pt>
                <c:pt idx="19">
                  <c:v>0</c:v>
                </c:pt>
                <c:pt idx="20">
                  <c:v>8.4090516802612994E-3</c:v>
                </c:pt>
                <c:pt idx="21">
                  <c:v>8.8512807803289E-3</c:v>
                </c:pt>
                <c:pt idx="22">
                  <c:v>1.1063733744609E-2</c:v>
                </c:pt>
                <c:pt idx="23">
                  <c:v>5.8635193949732999E-3</c:v>
                </c:pt>
                <c:pt idx="24">
                  <c:v>1.4380880950643E-2</c:v>
                </c:pt>
                <c:pt idx="25">
                  <c:v>0</c:v>
                </c:pt>
                <c:pt idx="26">
                  <c:v>0</c:v>
                </c:pt>
                <c:pt idx="27">
                  <c:v>3.7808771635019001E-2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4A-4F17-9E16-5A3077747C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037264"/>
        <c:axId val="289037920"/>
      </c:lineChart>
      <c:dateAx>
        <c:axId val="289037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37920"/>
        <c:crosses val="autoZero"/>
        <c:auto val="1"/>
        <c:lblOffset val="100"/>
        <c:baseTimeUnit val="days"/>
      </c:dateAx>
      <c:valAx>
        <c:axId val="28903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3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86</c:v>
                </c:pt>
                <c:pt idx="1">
                  <c:v>68</c:v>
                </c:pt>
                <c:pt idx="2">
                  <c:v>51</c:v>
                </c:pt>
                <c:pt idx="3">
                  <c:v>48</c:v>
                </c:pt>
                <c:pt idx="4">
                  <c:v>34</c:v>
                </c:pt>
                <c:pt idx="5">
                  <c:v>32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98-4A1A-B9BA-373E83C00F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370568"/>
        <c:axId val="288364008"/>
      </c:barChart>
      <c:catAx>
        <c:axId val="288370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64008"/>
        <c:crosses val="autoZero"/>
        <c:auto val="1"/>
        <c:lblAlgn val="ctr"/>
        <c:lblOffset val="100"/>
        <c:noMultiLvlLbl val="0"/>
      </c:catAx>
      <c:valAx>
        <c:axId val="28836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7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50</c:v>
                </c:pt>
                <c:pt idx="1">
                  <c:v>24</c:v>
                </c:pt>
                <c:pt idx="2">
                  <c:v>35</c:v>
                </c:pt>
                <c:pt idx="3">
                  <c:v>30</c:v>
                </c:pt>
                <c:pt idx="4">
                  <c:v>11</c:v>
                </c:pt>
                <c:pt idx="5">
                  <c:v>25</c:v>
                </c:pt>
                <c:pt idx="6">
                  <c:v>64</c:v>
                </c:pt>
                <c:pt idx="7">
                  <c:v>41</c:v>
                </c:pt>
                <c:pt idx="8">
                  <c:v>44</c:v>
                </c:pt>
                <c:pt idx="9">
                  <c:v>22</c:v>
                </c:pt>
                <c:pt idx="10">
                  <c:v>23</c:v>
                </c:pt>
                <c:pt idx="11">
                  <c:v>5</c:v>
                </c:pt>
                <c:pt idx="12">
                  <c:v>8</c:v>
                </c:pt>
                <c:pt idx="13">
                  <c:v>127</c:v>
                </c:pt>
                <c:pt idx="14">
                  <c:v>104</c:v>
                </c:pt>
                <c:pt idx="15">
                  <c:v>64</c:v>
                </c:pt>
                <c:pt idx="16">
                  <c:v>8</c:v>
                </c:pt>
                <c:pt idx="17">
                  <c:v>21</c:v>
                </c:pt>
                <c:pt idx="18">
                  <c:v>5</c:v>
                </c:pt>
                <c:pt idx="19">
                  <c:v>-2</c:v>
                </c:pt>
                <c:pt idx="20">
                  <c:v>24</c:v>
                </c:pt>
                <c:pt idx="21">
                  <c:v>13</c:v>
                </c:pt>
                <c:pt idx="22">
                  <c:v>17</c:v>
                </c:pt>
                <c:pt idx="23">
                  <c:v>22</c:v>
                </c:pt>
                <c:pt idx="24">
                  <c:v>63</c:v>
                </c:pt>
                <c:pt idx="25">
                  <c:v>107</c:v>
                </c:pt>
                <c:pt idx="26">
                  <c:v>84</c:v>
                </c:pt>
                <c:pt idx="27">
                  <c:v>128</c:v>
                </c:pt>
                <c:pt idx="28">
                  <c:v>132</c:v>
                </c:pt>
                <c:pt idx="29">
                  <c:v>105</c:v>
                </c:pt>
                <c:pt idx="30">
                  <c:v>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60-47B8-89CA-2C82ACFD77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365976"/>
        <c:axId val="288368928"/>
      </c:lineChart>
      <c:dateAx>
        <c:axId val="288365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68928"/>
        <c:crosses val="autoZero"/>
        <c:auto val="1"/>
        <c:lblOffset val="100"/>
        <c:baseTimeUnit val="days"/>
      </c:dateAx>
      <c:valAx>
        <c:axId val="28836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6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E6-4986-AB08-F03FE1A24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755680"/>
        <c:axId val="363756008"/>
      </c:lineChart>
      <c:dateAx>
        <c:axId val="363755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56008"/>
        <c:crosses val="autoZero"/>
        <c:auto val="1"/>
        <c:lblOffset val="100"/>
        <c:baseTimeUnit val="days"/>
      </c:dateAx>
      <c:valAx>
        <c:axId val="36375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5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9D-4A26-B45E-8C6733DF0F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763880"/>
        <c:axId val="363768144"/>
      </c:barChart>
      <c:catAx>
        <c:axId val="363763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68144"/>
        <c:crosses val="autoZero"/>
        <c:auto val="1"/>
        <c:lblAlgn val="ctr"/>
        <c:lblOffset val="100"/>
        <c:noMultiLvlLbl val="0"/>
      </c:catAx>
      <c:valAx>
        <c:axId val="36376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6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2.3268197131411001E-2</c:v>
                </c:pt>
                <c:pt idx="1">
                  <c:v>6.5268952333751998E-3</c:v>
                </c:pt>
                <c:pt idx="2">
                  <c:v>1.1505035665611001E-2</c:v>
                </c:pt>
                <c:pt idx="3">
                  <c:v>1.1246909865421E-2</c:v>
                </c:pt>
                <c:pt idx="4">
                  <c:v>1.2168787723242E-2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37-48BF-ACD5-C3C89260A7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771752"/>
        <c:axId val="363767488"/>
      </c:barChart>
      <c:catAx>
        <c:axId val="36377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67488"/>
        <c:crosses val="autoZero"/>
        <c:auto val="1"/>
        <c:lblAlgn val="ctr"/>
        <c:lblOffset val="100"/>
        <c:noMultiLvlLbl val="0"/>
      </c:catAx>
      <c:valAx>
        <c:axId val="36376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7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2E-4EFC-99E4-E1C8FFDF6F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2E-4EFC-99E4-E1C8FFDF6F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2E-4EFC-99E4-E1C8FFDF6F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82E-4EFC-99E4-E1C8FFDF6F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771096"/>
        <c:axId val="363771424"/>
      </c:barChart>
      <c:catAx>
        <c:axId val="36377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71424"/>
        <c:crosses val="autoZero"/>
        <c:auto val="1"/>
        <c:lblAlgn val="ctr"/>
        <c:lblOffset val="100"/>
        <c:noMultiLvlLbl val="0"/>
      </c:catAx>
      <c:valAx>
        <c:axId val="36377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7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1.0778522229833E-2</c:v>
                </c:pt>
                <c:pt idx="11">
                  <c:v>7.8178528783342995E-3</c:v>
                </c:pt>
                <c:pt idx="12">
                  <c:v>2.2663344395278999E-2</c:v>
                </c:pt>
                <c:pt idx="13">
                  <c:v>7.9653595364161008E-3</c:v>
                </c:pt>
                <c:pt idx="14">
                  <c:v>4.2039397553307002E-3</c:v>
                </c:pt>
                <c:pt idx="15">
                  <c:v>1.4824419137219E-2</c:v>
                </c:pt>
                <c:pt idx="16">
                  <c:v>8.8503994849068006E-3</c:v>
                </c:pt>
                <c:pt idx="17">
                  <c:v>1.2722449259552999E-2</c:v>
                </c:pt>
                <c:pt idx="18">
                  <c:v>0</c:v>
                </c:pt>
                <c:pt idx="19">
                  <c:v>1.4160639175851E-2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E1-4F73-AD34-5FC131BBFB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086432"/>
        <c:axId val="239087088"/>
      </c:lineChart>
      <c:catAx>
        <c:axId val="23908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87088"/>
        <c:crosses val="autoZero"/>
        <c:auto val="1"/>
        <c:lblAlgn val="ctr"/>
        <c:lblOffset val="100"/>
        <c:noMultiLvlLbl val="0"/>
      </c:catAx>
      <c:valAx>
        <c:axId val="23908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8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6</c:v>
                </c:pt>
                <c:pt idx="12">
                  <c:v>7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38-426F-923E-A51BFD4017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748048"/>
        <c:axId val="366740504"/>
      </c:lineChart>
      <c:catAx>
        <c:axId val="36674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40504"/>
        <c:crosses val="autoZero"/>
        <c:auto val="1"/>
        <c:lblAlgn val="ctr"/>
        <c:lblOffset val="100"/>
        <c:noMultiLvlLbl val="0"/>
      </c:catAx>
      <c:valAx>
        <c:axId val="36674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4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3.6180964282139E-3</c:v>
                </c:pt>
                <c:pt idx="1">
                  <c:v>8.5604272395973999E-3</c:v>
                </c:pt>
                <c:pt idx="2">
                  <c:v>1.5856463660748998E-2</c:v>
                </c:pt>
                <c:pt idx="3">
                  <c:v>0</c:v>
                </c:pt>
                <c:pt idx="4">
                  <c:v>1.185883440656E-2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9A-4516-90BF-6520BCED04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746080"/>
        <c:axId val="366745424"/>
      </c:barChart>
      <c:catAx>
        <c:axId val="36674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45424"/>
        <c:crosses val="autoZero"/>
        <c:auto val="1"/>
        <c:lblAlgn val="ctr"/>
        <c:lblOffset val="100"/>
        <c:noMultiLvlLbl val="0"/>
      </c:catAx>
      <c:valAx>
        <c:axId val="36674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4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D7-4628-A77E-4FE7C57F50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D7-4628-A77E-4FE7C57F50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D7-4628-A77E-4FE7C57F50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D7-4628-A77E-4FE7C57F50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D7-4628-A77E-4FE7C57F500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7D7-4628-A77E-4FE7C57F500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7D7-4628-A77E-4FE7C57F500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7D7-4628-A77E-4FE7C57F5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6749360"/>
        <c:axId val="366749688"/>
      </c:barChart>
      <c:catAx>
        <c:axId val="36674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49688"/>
        <c:crosses val="autoZero"/>
        <c:auto val="1"/>
        <c:lblAlgn val="ctr"/>
        <c:lblOffset val="100"/>
        <c:noMultiLvlLbl val="0"/>
      </c:catAx>
      <c:valAx>
        <c:axId val="36674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4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D3-4458-A6DC-35CD97DDA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520536"/>
        <c:axId val="292524800"/>
      </c:barChart>
      <c:catAx>
        <c:axId val="292520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24800"/>
        <c:crosses val="autoZero"/>
        <c:auto val="1"/>
        <c:lblAlgn val="ctr"/>
        <c:lblOffset val="100"/>
        <c:noMultiLvlLbl val="0"/>
      </c:catAx>
      <c:valAx>
        <c:axId val="29252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2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AD6E2-44AC-471E-A3FA-919F6D0B2A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7B083D-A38F-41EF-903C-3CDCAD28F4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93017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0CC9D-D079-47F4-9D2C-5239A1E9F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7BA148-F0D4-4B4F-81CF-D80EF63542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9696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91490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73892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74644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54127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62784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99136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07187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77032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05414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9998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81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153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EC25E-0930-4E34-883A-1893B9418D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887139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ED7DE-D0B3-4C07-B707-3AE8B0CE4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EC42B6-74B7-4ABD-A9F9-3D92155A2F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9382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38841-82B8-40FA-AD3D-1C50D678B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1A553-0F13-428D-8E08-C8EF51F14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537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639AD-8646-42FF-AAD6-720959628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393DA0-B167-4761-BBDF-75CE1F676B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9430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4D217-FF2E-4FF3-AC2F-03E34EBA3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9A847-8AD3-4155-A157-A56D0F81A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052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B82FE-442F-4652-A43F-2A305FDE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E0362D-D15D-40FC-92F5-3AF58C7FB1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1733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6344B-DA7D-4247-B2A6-E96E9878B9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12FB9-29F7-4BCC-8B40-5F1E93162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763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0063F-E563-4838-8330-73BEF6B40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66119D-0FAD-4241-B755-E4350D45D1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0462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E4B48-1437-416F-899F-40ECE1076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106D0-B2E9-453D-A1BA-3F0C6C44F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498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71830-A95B-49AD-B7B2-04B37982F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2E9BDC-2605-4336-A09C-A457E29358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6894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E4F1A-1922-4F3B-9559-05997F9ED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BBDB8-47B1-46D6-B168-60F245487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143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C885A-05A9-496E-B26E-A81CD5C6E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318832-75C3-4905-8CC3-129065351E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0564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21826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4272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7770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4229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5007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8202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9629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3013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49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- 2017-08-07 12:21:58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🔍💼 #BúsquedasLaborales
¡Abrimos una nueva sucursal en #LaPlata! 🏛️
Postulante a las búsquedas para cubrir distintas posiciones de atención. Conocé más ➡️ https://goo.gl/z4D8mR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19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- 2017-08-04 12:43:09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Hacela bien 😉
https://youtu.be/ifyZwyh4ok8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42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- 2017-07-20 15:00:14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para todos los que nos hacen doler la cara de tanto reir 😁❤️ #FelizDíaDelAmigo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997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9919C-C684-4CE5-8C03-13F3D78A4A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43298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1939E-9485-4598-911F-A7645478B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932F7F-6652-48D3-9B37-FC5E0EC392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323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38724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1073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282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7096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3278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364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6300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5716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41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- 2017-07-17 17:23:43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al teatro! Funciones 18 y 19 de julio!
Pasá mañana por Sarmiento 611, de 10 a 12 hs y llevate tus entradas 😊
✨ El niño y los sortilegios - Teatro General San Martin - 18 y 19 de julio a las 15.30 hs.
✨ La vuelta al mundo en 80 mundos - Teatro Regio - 18 y 19 de julio  a las 15 hs.
✨ Mundodanza - Teatro Sarmiento - 19 de julio a las 15 hs.
✨ Saltimbanquis - Teatro General San Martin - 18 y 19 de julio a las 15 hs.
Se entregaran 4 localidades por persona hasta agotar stock de 80 localidades (total).
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2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- 2017-07-24 12:21:36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nuestras próximas Subastas de Inmuebles y Terrenos 🏡🏘️🏢🏞️ Seguí el cronograma y conocé los detalles aquí ➡️ https://goo.gl/nHUfcj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370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2BC5F-78C4-4776-9357-6088CEC22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912542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782F3-8A4F-4770-BBE9-3F2E4436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498977-E84C-4BBE-8C18-7C3E06BA70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4941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4877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532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1125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9123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0015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0979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1821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5011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08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- 2017-07-26 10:44:10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Recordá que podés comprar y vender dólares por Home Banking todos los días hábiles de 8:30 a 16:30 horas!
💵➡️💻 https://goo.gl/5r1gnP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26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- 2017-07-24 12:44:06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Pasá por nuestro stand en la Exposición Rural 🐮🐷🐴 ¡Ya estamos jugando y divirtiéndonos en familia!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06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- 2017-08-02 19:39:57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22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- 2017-07-18 16:56:45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¿Todo el mundo habla del token y vos no tenés ni idea de cómo se usa? Te lo decimos en un "toque" 😉👉📱
https://youtu.be/XTPRyxb7Lpg
Conocé más sobre tu segundo factor de seguridad acá ➡️ https://goo.gl/58V16v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52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- 2017-07-13 11:33:10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una nueva #Subasta de #Inmuebles y vos estás invitado. Conocé todos los detalles acá 🏘️🏡➡️ https://goo.gl/gjf45t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316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E3C55-81F3-4EE3-AF6C-AFEBDC46B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112341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8C750-BA57-493D-AF63-486B5D7DB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85E534-A0CD-4439-8CFC-06ED4A61F2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2301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6235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4869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2444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164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1173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1878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2077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0838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031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- 2017-07-14 11:30:00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activaste Token? Ahora conocé cómo usarlo!
🤓📲🔒➡️ https://youtu.be/XTPRyxb7Lpg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68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- 2017-07-28 10:15:00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lo avisamos desde temprano... Si la entradas las sacás mañana, salís ganando! 😎🎬🎵👏 https://goo.gl/qd7YTF
https://goo.gl/AmnIhn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933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- 2017-07-14 12:00:48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Fundación Banco Ciudad te invitamos a participar del Premio solidario De Todo Corazón.
 Sumate al reconocimiento de todas aquellas personas que generan un impacto profundo y contribuyen a un cambio social ❤️➡️ https://goo.gl/hQSZfd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47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- 2017-07-27 10:30:00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Renovamos nuestro compromiso por segundo año consecutivo con el Pacto Global Argentina de Naciones Unidas.
Conocé acá nuestra Comunicación para el Progreso ➡️ https://goo.gl/DFJ3Ct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82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- 2017-07-12 10:00:13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el clima no ayuda, que ayude el #café 😊☕️💟 ... y tu tarjeta de #débito ➡️ https://goo.gl/Wu5axr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924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E0837-FE3A-4F8B-BD2C-3BB8A69FC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728077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08753-5482-4A31-97D7-A1C0619EE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D7006-3E4E-49C8-B702-C657BD1AC0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9634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94813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5677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65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6728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0029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6599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6947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1904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705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- 2017-08-07 12:00:24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Capacitate online con el Instituto Pyme Banco Ciudad 📚💻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0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- 2017-08-04 10:30:00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💡📗🏷️🍎🌭☕... Prepará la listita, el finde vamos a COTO! https://goo.gl/i6ij2G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74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- 2017-08-01 11:11:45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¿Todavía no usás #autogestión? Empezá hoy 😉💻
Mirá el video: https://youtu.be/pxULv_5udj4
... y entrá: https://goo.gl/YqKyC6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98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- 2017-07-31 10:38:42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vas a preparar hoy? Pensalo y pasá por el súper! Lo bueno de los lunes está en COTO 😊💳🛒🍲🥦🍅 https://goo.gl/w4XqbV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15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- 2017-08-02 13:04:13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#ConcursoFotográfico #GenteDeMiCiudad 📸🏆
Si quedaste preseleccionado, te esperamos con tus fotos en Sarmiento 611, 6° piso, de Lunes a viernes de 10 a 17 hs. Tenés tiempo hasta el 11 de agosto!
Chequeá la lista y venite ➡️ goo.gl/GHUhwv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489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40E2E0-546A-4C82-BC3A-C6F452316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4143607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4EC6D-BE37-4CCB-A5A1-6ECF51FA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99CA97-1C86-486F-A948-E2C9DCF827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3398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99197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7747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3862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2305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7908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4695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8170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0248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15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- 2017-07-21 16:51:06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Seguí festejando el #DíaDelAmigo hoy con tu tarjeta del Ciudad💃🕺🍕🍔🍝 #DateUnGustito ➡️ https://goo.gl/WnpbYz 
https://goo.gl/7p5ONi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69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- 2017-08-03 12:48:43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🎨 Te invitamos a la Muestra de Arte Madi Internacional – MADI Buenos Aires. 📅 Inaugura hoy a las 13 hs y podés visitarla hasta el 31 de agosto, de lunes a domingo de 10 a 18 hs.Te esperamos en nuestro Espacio de Arte de Esmeralda 660.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50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- 2017-07-19 10:32:19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☀ ¿Todavía no desayunaste bien, pero bien enserio? Sale #desayuno con #débito ☕️🥐🍞😍 #BuenMiercoles https://goo.gl/gZhzXR #promo #descuento #hambre!
https://goo.gl/eetqqd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40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- 2017-07-27 16:46:00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388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B32E0-2E0C-4340-B8BA-8BB9696A3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019038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CFDA3-8482-4836-9BCC-56A4E1553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24B731-6998-4364-8B69-928D195C34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7329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95094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5814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340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3209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7664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5912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5992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1721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91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- 2017-08-03 17:16:13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📣 Atención hinchas de San Lorenzo!
Tenemos entradas para el partido vs Peñarol ⚽ 
Los esperamos mañana viernes 4/8 de 11 a 16 hs. en Sarmiento 611. #AlentáAlCiclón
⚠ Promo exclusiva y presencial para titulares de tarjetas de crédito, presentando tarjeta + DNI + cupón compra de monto mínimo $150 de julio 2017.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957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6D0DB-1E75-4418-9465-47907D2A9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3826165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D4C8C-69BA-4CDF-B0B7-715A6A5D6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CF09C6-9962-410E-99BA-3A802014F3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822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3CBCB-698C-4C24-89CC-94E68F1D4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7EE1A-0328-4B5A-BEA6-533B7A32E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579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1796E-14ED-495C-B525-37264CDB2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371E17-83E1-4B21-B9A3-DD165758A4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4431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22FB7-C9AE-4165-AC04-533E4C6CE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FA19C-81FE-4FD3-8384-F674C56D3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003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46C23-E9C8-4449-B133-CCCE92320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6FCE51-A260-4702-8674-D7A6697EF5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1103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E8192-4365-4720-861C-96BF27C5E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66A41-AB45-4353-9895-DC936BEA6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861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3C2ED-9475-438C-A8A4-5488968E3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B510A4-B84A-4D65-B9DF-E2D05CFA3C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4504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C08F6-3905-42FB-94D5-A6481972C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3C4D1-6673-48E5-8FC0-4B0071189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6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E3BD1-F5B4-4666-B7CB-678B2C488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69901C-36F7-4738-A25B-D89FA02952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3457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2C8B1-A103-4A49-AC95-88D9924EB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F21A0-C5C1-4C22-A3CE-096A88898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609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FBE25-6552-426D-91D8-0546CC96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EAFD1E-F839-4134-A05F-4BCE2D92A6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1665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93177-FC36-4C4E-9BBC-22F2FD9C7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3465A-CA2D-472B-BA3A-8719ECB50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355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81332-4307-4F7C-A07B-AFBC91382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6D2884-5094-4C4B-976D-2B42365F57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1065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CEC97-B85A-4128-9026-B0B86F59C8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EAFF7-944C-4044-8F82-891A646A9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709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88DBD-23DE-4F30-A33F-A8F140FD9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BC80FC-986C-42C6-AEE6-082BC86200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9471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727A1-1F5E-4F0F-9476-FCF398EA7F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AF6B4-04FE-43A8-8500-8289341B6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9782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0D6C9-7B2F-4908-8011-4912D6A37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70F4A6-3865-44B0-AADA-36EB125708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8382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935154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98210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8411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8944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069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799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Karina Delorenzo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69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MariBela Bela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782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06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 Boss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690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Alejandra Lescano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21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Gabriel Causarano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15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Noelia Alvarez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781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Vladimir Guerra Arias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54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Victoria Sarachu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88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Manuel Ferrero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94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934D0-27E3-4D2F-9A56-346B6857C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4227841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D5E21-F293-4EDF-8AE4-B9F1B7345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E84B81-B58C-4C2D-B349-041EEAB1B6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080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26761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87003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0714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3333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9232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0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Omar Barraza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47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Ibañez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79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Vanesa Moreno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76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Claudiris Manzanito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02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Cecilia Villegas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463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4C013-CB57-44C5-85CF-024CD608A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350516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1C5FE-2B04-4818-8D09-F7198CC76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4F24CC-257E-4E94-84A9-8CFC76499A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7123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1C6A4-B02D-4FD8-B53D-6AE718C734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D0D8F-0135-4756-A09D-0DD51A0CA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310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859</Words>
  <Application>Microsoft Office PowerPoint</Application>
  <PresentationFormat>On-screen Show (4:3)</PresentationFormat>
  <Paragraphs>425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2017-08-11T15:04:58Z</dcterms:created>
  <dcterms:modified xsi:type="dcterms:W3CDTF">2017-08-11T15:05:52Z</dcterms:modified>
</cp:coreProperties>
</file>