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7B-44B3-839A-D9230C217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980040"/>
        <c:axId val="285981352"/>
      </c:radarChart>
      <c:catAx>
        <c:axId val="28598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1352"/>
        <c:crosses val="autoZero"/>
        <c:auto val="1"/>
        <c:lblAlgn val="ctr"/>
        <c:lblOffset val="100"/>
        <c:noMultiLvlLbl val="0"/>
      </c:catAx>
      <c:valAx>
        <c:axId val="28598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59361</c:v>
                </c:pt>
                <c:pt idx="1">
                  <c:v>59373</c:v>
                </c:pt>
                <c:pt idx="2">
                  <c:v>59389</c:v>
                </c:pt>
                <c:pt idx="3">
                  <c:v>59395</c:v>
                </c:pt>
                <c:pt idx="4">
                  <c:v>59400</c:v>
                </c:pt>
                <c:pt idx="5">
                  <c:v>59400</c:v>
                </c:pt>
                <c:pt idx="6">
                  <c:v>59410</c:v>
                </c:pt>
                <c:pt idx="7">
                  <c:v>59410</c:v>
                </c:pt>
                <c:pt idx="8">
                  <c:v>59421</c:v>
                </c:pt>
                <c:pt idx="9">
                  <c:v>59426</c:v>
                </c:pt>
                <c:pt idx="10">
                  <c:v>59429</c:v>
                </c:pt>
                <c:pt idx="11">
                  <c:v>59436</c:v>
                </c:pt>
                <c:pt idx="12">
                  <c:v>59429</c:v>
                </c:pt>
                <c:pt idx="13">
                  <c:v>59430</c:v>
                </c:pt>
                <c:pt idx="14">
                  <c:v>59445</c:v>
                </c:pt>
                <c:pt idx="15">
                  <c:v>59454</c:v>
                </c:pt>
                <c:pt idx="16">
                  <c:v>59453</c:v>
                </c:pt>
                <c:pt idx="17">
                  <c:v>59459</c:v>
                </c:pt>
                <c:pt idx="18">
                  <c:v>59464</c:v>
                </c:pt>
                <c:pt idx="19">
                  <c:v>59470</c:v>
                </c:pt>
                <c:pt idx="20">
                  <c:v>59488</c:v>
                </c:pt>
                <c:pt idx="21">
                  <c:v>59494</c:v>
                </c:pt>
                <c:pt idx="22">
                  <c:v>59499</c:v>
                </c:pt>
                <c:pt idx="23">
                  <c:v>59514</c:v>
                </c:pt>
                <c:pt idx="24">
                  <c:v>59530</c:v>
                </c:pt>
                <c:pt idx="25">
                  <c:v>59550</c:v>
                </c:pt>
                <c:pt idx="26">
                  <c:v>59563</c:v>
                </c:pt>
                <c:pt idx="27">
                  <c:v>59588</c:v>
                </c:pt>
                <c:pt idx="28">
                  <c:v>59600</c:v>
                </c:pt>
                <c:pt idx="29">
                  <c:v>59625</c:v>
                </c:pt>
                <c:pt idx="30">
                  <c:v>59643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B-4E9B-B74B-A4F00D799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105424"/>
        <c:axId val="234099848"/>
      </c:lineChart>
      <c:dateAx>
        <c:axId val="23410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99848"/>
        <c:crosses val="autoZero"/>
        <c:auto val="1"/>
        <c:lblOffset val="100"/>
        <c:baseTimeUnit val="days"/>
      </c:dateAx>
      <c:valAx>
        <c:axId val="23409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0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12</c:v>
                </c:pt>
                <c:pt idx="2">
                  <c:v>16</c:v>
                </c:pt>
                <c:pt idx="3">
                  <c:v>6</c:v>
                </c:pt>
                <c:pt idx="4">
                  <c:v>5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11</c:v>
                </c:pt>
                <c:pt idx="9">
                  <c:v>5</c:v>
                </c:pt>
                <c:pt idx="10">
                  <c:v>3</c:v>
                </c:pt>
                <c:pt idx="11">
                  <c:v>7</c:v>
                </c:pt>
                <c:pt idx="12">
                  <c:v>-7</c:v>
                </c:pt>
                <c:pt idx="13">
                  <c:v>1</c:v>
                </c:pt>
                <c:pt idx="14">
                  <c:v>15</c:v>
                </c:pt>
                <c:pt idx="15">
                  <c:v>9</c:v>
                </c:pt>
                <c:pt idx="16">
                  <c:v>-1</c:v>
                </c:pt>
                <c:pt idx="17">
                  <c:v>6</c:v>
                </c:pt>
                <c:pt idx="18">
                  <c:v>5</c:v>
                </c:pt>
                <c:pt idx="19">
                  <c:v>6</c:v>
                </c:pt>
                <c:pt idx="20">
                  <c:v>18</c:v>
                </c:pt>
                <c:pt idx="21">
                  <c:v>6</c:v>
                </c:pt>
                <c:pt idx="22">
                  <c:v>5</c:v>
                </c:pt>
                <c:pt idx="23">
                  <c:v>15</c:v>
                </c:pt>
                <c:pt idx="24">
                  <c:v>16</c:v>
                </c:pt>
                <c:pt idx="25">
                  <c:v>20</c:v>
                </c:pt>
                <c:pt idx="26">
                  <c:v>13</c:v>
                </c:pt>
                <c:pt idx="27">
                  <c:v>25</c:v>
                </c:pt>
                <c:pt idx="28">
                  <c:v>12</c:v>
                </c:pt>
                <c:pt idx="29">
                  <c:v>25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91-4CF3-8246-CC885FA1F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204336"/>
        <c:axId val="288211224"/>
      </c:lineChart>
      <c:dateAx>
        <c:axId val="28820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11224"/>
        <c:crosses val="autoZero"/>
        <c:auto val="1"/>
        <c:lblOffset val="100"/>
        <c:baseTimeUnit val="days"/>
      </c:dateAx>
      <c:valAx>
        <c:axId val="28821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0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8</c:v>
                </c:pt>
                <c:pt idx="2">
                  <c:v>12</c:v>
                </c:pt>
                <c:pt idx="3">
                  <c:v>11</c:v>
                </c:pt>
                <c:pt idx="4">
                  <c:v>8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A0-4A23-8DC0-3D1E27B02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207288"/>
        <c:axId val="288207616"/>
      </c:barChart>
      <c:catAx>
        <c:axId val="28820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07616"/>
        <c:crosses val="autoZero"/>
        <c:auto val="1"/>
        <c:lblAlgn val="ctr"/>
        <c:lblOffset val="100"/>
        <c:noMultiLvlLbl val="0"/>
      </c:catAx>
      <c:valAx>
        <c:axId val="28820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0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D-425E-A583-C4E42EA4B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947720"/>
        <c:axId val="288948048"/>
      </c:lineChart>
      <c:dateAx>
        <c:axId val="28894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48048"/>
        <c:crosses val="autoZero"/>
        <c:auto val="1"/>
        <c:lblOffset val="100"/>
        <c:baseTimeUnit val="days"/>
      </c:dateAx>
      <c:valAx>
        <c:axId val="28894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4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6-4E62-A08D-3C58864F27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56-4E62-A08D-3C58864F27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945096"/>
        <c:axId val="288953624"/>
      </c:barChart>
      <c:catAx>
        <c:axId val="28894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53624"/>
        <c:crosses val="autoZero"/>
        <c:auto val="1"/>
        <c:lblAlgn val="ctr"/>
        <c:lblOffset val="100"/>
        <c:noMultiLvlLbl val="0"/>
      </c:catAx>
      <c:valAx>
        <c:axId val="28895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4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6-48BE-99AE-A41846484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50344"/>
        <c:axId val="288950672"/>
      </c:barChart>
      <c:catAx>
        <c:axId val="28895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50672"/>
        <c:crosses val="autoZero"/>
        <c:auto val="1"/>
        <c:lblAlgn val="ctr"/>
        <c:lblOffset val="100"/>
        <c:noMultiLvlLbl val="0"/>
      </c:catAx>
      <c:valAx>
        <c:axId val="28895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5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1.3865080165373E-2</c:v>
                </c:pt>
                <c:pt idx="1">
                  <c:v>2.9130673478763001E-2</c:v>
                </c:pt>
                <c:pt idx="2">
                  <c:v>6.7224631104837E-3</c:v>
                </c:pt>
                <c:pt idx="3">
                  <c:v>1.8150650398306E-2</c:v>
                </c:pt>
                <c:pt idx="4">
                  <c:v>6.2422871740206E-3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FE-4CE2-A210-D623CEB46F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56248"/>
        <c:axId val="288954608"/>
      </c:barChart>
      <c:catAx>
        <c:axId val="28895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54608"/>
        <c:crosses val="autoZero"/>
        <c:auto val="1"/>
        <c:lblAlgn val="ctr"/>
        <c:lblOffset val="100"/>
        <c:noMultiLvlLbl val="0"/>
      </c:catAx>
      <c:valAx>
        <c:axId val="28895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5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7</c:v>
                </c:pt>
                <c:pt idx="11">
                  <c:v>6</c:v>
                </c:pt>
                <c:pt idx="12">
                  <c:v>6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3B-4B9A-9341-CB1B2DA59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08080"/>
        <c:axId val="49008736"/>
      </c:lineChart>
      <c:catAx>
        <c:axId val="4900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08736"/>
        <c:crosses val="autoZero"/>
        <c:auto val="1"/>
        <c:lblAlgn val="ctr"/>
        <c:lblOffset val="100"/>
        <c:noMultiLvlLbl val="0"/>
      </c:catAx>
      <c:valAx>
        <c:axId val="4900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0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3.3612880455791E-3</c:v>
                </c:pt>
                <c:pt idx="10">
                  <c:v>8.4032201139476997E-3</c:v>
                </c:pt>
                <c:pt idx="11">
                  <c:v>3.1652129095870001E-2</c:v>
                </c:pt>
                <c:pt idx="12">
                  <c:v>1.6246225553632001E-2</c:v>
                </c:pt>
                <c:pt idx="13">
                  <c:v>3.3612880455791E-3</c:v>
                </c:pt>
                <c:pt idx="14">
                  <c:v>8.4032201139477001E-4</c:v>
                </c:pt>
                <c:pt idx="15">
                  <c:v>6.1623614168950002E-3</c:v>
                </c:pt>
                <c:pt idx="16">
                  <c:v>8.4032201139476997E-3</c:v>
                </c:pt>
                <c:pt idx="17">
                  <c:v>2.8570948387422E-2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11-431D-9C3A-7583345F6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818952"/>
        <c:axId val="288820592"/>
      </c:lineChart>
      <c:catAx>
        <c:axId val="28881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20592"/>
        <c:crosses val="autoZero"/>
        <c:auto val="1"/>
        <c:lblAlgn val="ctr"/>
        <c:lblOffset val="100"/>
        <c:noMultiLvlLbl val="0"/>
      </c:catAx>
      <c:valAx>
        <c:axId val="28882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1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</c:v>
                </c:pt>
                <c:pt idx="1">
                  <c:v>40</c:v>
                </c:pt>
                <c:pt idx="2">
                  <c:v>42</c:v>
                </c:pt>
                <c:pt idx="3">
                  <c:v>16</c:v>
                </c:pt>
                <c:pt idx="4">
                  <c:v>13</c:v>
                </c:pt>
                <c:pt idx="5">
                  <c:v>7</c:v>
                </c:pt>
                <c:pt idx="6">
                  <c:v>29</c:v>
                </c:pt>
                <c:pt idx="7">
                  <c:v>10</c:v>
                </c:pt>
                <c:pt idx="8">
                  <c:v>26</c:v>
                </c:pt>
                <c:pt idx="9">
                  <c:v>10</c:v>
                </c:pt>
                <c:pt idx="10">
                  <c:v>7</c:v>
                </c:pt>
                <c:pt idx="11">
                  <c:v>4</c:v>
                </c:pt>
                <c:pt idx="12">
                  <c:v>2</c:v>
                </c:pt>
                <c:pt idx="13">
                  <c:v>21</c:v>
                </c:pt>
                <c:pt idx="14">
                  <c:v>24</c:v>
                </c:pt>
                <c:pt idx="15">
                  <c:v>15</c:v>
                </c:pt>
                <c:pt idx="16">
                  <c:v>26</c:v>
                </c:pt>
                <c:pt idx="17">
                  <c:v>19</c:v>
                </c:pt>
                <c:pt idx="18">
                  <c:v>3</c:v>
                </c:pt>
                <c:pt idx="19">
                  <c:v>2</c:v>
                </c:pt>
                <c:pt idx="20">
                  <c:v>16</c:v>
                </c:pt>
                <c:pt idx="21">
                  <c:v>26</c:v>
                </c:pt>
                <c:pt idx="22">
                  <c:v>12</c:v>
                </c:pt>
                <c:pt idx="23">
                  <c:v>24</c:v>
                </c:pt>
                <c:pt idx="24">
                  <c:v>19</c:v>
                </c:pt>
                <c:pt idx="25">
                  <c:v>12</c:v>
                </c:pt>
                <c:pt idx="26">
                  <c:v>33</c:v>
                </c:pt>
                <c:pt idx="27">
                  <c:v>34</c:v>
                </c:pt>
                <c:pt idx="28">
                  <c:v>33</c:v>
                </c:pt>
                <c:pt idx="29">
                  <c:v>30</c:v>
                </c:pt>
                <c:pt idx="3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C-4CAD-BF1F-465585722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809984"/>
        <c:axId val="368805720"/>
      </c:lineChart>
      <c:dateAx>
        <c:axId val="36880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05720"/>
        <c:crosses val="autoZero"/>
        <c:auto val="1"/>
        <c:lblOffset val="100"/>
        <c:baseTimeUnit val="days"/>
      </c:dateAx>
      <c:valAx>
        <c:axId val="36880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8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5-432B-A361-1ACD777D5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93280"/>
        <c:axId val="389889344"/>
      </c:barChart>
      <c:catAx>
        <c:axId val="38989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89344"/>
        <c:crosses val="autoZero"/>
        <c:auto val="1"/>
        <c:lblAlgn val="ctr"/>
        <c:lblOffset val="100"/>
        <c:noMultiLvlLbl val="0"/>
      </c:catAx>
      <c:valAx>
        <c:axId val="38988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9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8CA9-A612-4D28-B503-5FCB5F449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FEAB02-FA08-4E1B-AC2C-1D5095DA7E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0532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116D0-FD3F-42BC-A30D-A33045828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C18A7-3AAF-4A30-BDF8-F7F2DCAED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220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14375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99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17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15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013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127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23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142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45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206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24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755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13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93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8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999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1C043-A0FC-49C6-8F3D-B7388059D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09289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987B3-D6BB-4631-9D09-DD85B954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4A8D0F-4542-41E1-8BA2-E100551B4B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9000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8833D-227C-46B3-91DE-DB1C45045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ABD7C-FF1B-436C-AFAC-1645BB1DA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02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A5EB9-61F3-4108-9462-1F7A404D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BBCB1-FF56-4FB7-817C-3CC70F1D2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65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81805-900F-48E1-AD36-9B17BF0F5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A9651-59ED-417B-A35E-3E6528012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0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3FBD-CF33-4654-BAD7-D3B48A8B3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5F9E1-20AC-432F-A038-46AA670F2B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885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67C3F-CB50-4E40-AFFD-B6EB97282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F85F-12E2-40F6-957A-EA89173F9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141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C8301-F70D-4F1E-BAA2-612182C25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362B2-3ECA-4756-8DE1-7CBB442C0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0550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7DF25-AB45-464A-8FCA-02532AA62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18711-0587-4E29-860E-55BC159F7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18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2B1A7-187B-43A7-A1D0-709CCBAC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F48DDE-5246-42F8-9502-B921DFD92F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1270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1C424-98F3-4787-AA11-080758E59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62A72-0261-4D18-A50B-8D8D07149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37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EE7EF-843C-407E-B84B-F74EC58C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6EAC5E-53C1-4AB6-8E0F-BE3E5B45DF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207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71FB7-1F19-45E1-A16B-A28253ECA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7496F-9393-4C0F-A47D-8B6FB0CAA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785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5A63-CD17-4AA6-A064-D04C3CC6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CFD99-FF2C-4FC9-909E-BDCC23BAC7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293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CCE50-4BED-4E36-BE39-B5402265C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7F274-CDC1-4060-AE18-CFCC2F2F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13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5AC5-1FAD-4ED0-BDB0-EF6275D1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176596-DBD5-4715-A2AC-2D8BD7CD5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8321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3D059-CA0E-4225-BD26-7A893EEA3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15BDE-AB88-44CA-97FA-F2C92D0A1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7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5A15-69E0-4347-9BD5-6B175DD0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D3CFF8-FA4C-42D4-8EF5-6344D71E1B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566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F86AC-5B9E-44F9-A981-DBDBDA9F7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9B809-EE71-45D9-A922-E947F3E1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41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E47E-0279-498F-9D26-8A49EF0D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4CB2F-6510-41A2-84F6-5A6E76ADA5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086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667C1-00D8-4F63-BD1F-178677309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20A81-FD7F-48A3-8553-0006C5C5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73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FA7C4-C3D8-4224-B1BF-BE3A657A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BD759-5A0B-4D29-813C-F74D695BC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7647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2765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172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758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5633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98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957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78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- 2017-07-12 16:00:18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@horaciorlarreta: En equipo con el @BancoCiudad, el @IVCBuenosAires y el Gobierno Nacional estamos felices de anunciar tres líneas de cr…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5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- 2017-07-11 11:32:49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Entradas de @CAHuracan agotadas también! ⚽ Gracias y disfruten del partido #quemeros!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36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- 2017-08-07 12:23:19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🔍💼 #BúsquedasLaborales
¡Abrimos una nueva sucursal en #LaPlata! 🏛️
Postulante y conocé más ➡️ https://t.co/3PGfoCmKpJ #trabajáconnosotros https://t.co/6BYwXNY86Y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9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- 2017-07-13 11:34:57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#Subasta de #Inmuebles y vos estás invitado. Conocé todos los detalles acá 🏘️🏡➡️ https://t.co/uH8DunewzV https://t.co/OTMM7zh82O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41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- 2017-07-27 16:11:57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@pactoglobalARG: Felicitamos al primer banco público del país en adherir y mantener su compromiso con el @pactoglobalARG https://t.co/rT…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178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C575F-5AE6-45B6-8389-2ACE1A534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990797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8E003-E9F4-4825-A4B9-FB2B0948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AE598C-6B47-435C-AFDD-FE93955BF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415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39584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97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727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46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472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51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6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- 2017-08-03 17:18:28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hinchas de @SanLorenzo, tenemos entradas! ➡️https://t.co/UhfyqCsFzJ
#AlentáAlCiclón https://t.co/gMu285yuua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7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- 2017-08-07 12:00:28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Capacitate online con el @InstPyME! 📚💻 https://t.co/1Grl7HC5g3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66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- 2017-07-26 10:45:09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Recordá que podés comprar y vender #dólares por Home Banking todos los días hábiles de 8:30 a 16:30 horas!
💵➡️💻 https://t.co/1YkwBX8m8c https://t.co/iaZVgll6H0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3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- 2017-07-28 10:15:06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lo avisamos desde temprano... Si la entradas las sacás mañana, salís ganando! 😎🎬🎵👏 https://t.co/NYv3mLwjze #cine #teatro #vacaciones https://t.co/SMM917wRra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3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- 2017-07-27 12:00:03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@InstPyME: El @InstPyME del @BancoCiudad participará nuevamente como Sede en #Boedo de la #Academia @BAemprende , los esperamos! https:/…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4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- 2017-08-04 12:43:50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#Hacelabien 😉
https://t.co/8nbaCCRlEg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98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A9051-BE16-4EAE-9B06-2AA5C7FFE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70368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1125D-338E-4470-9E2E-368C0273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BA64C-15D2-4A55-AF55-F6677BF81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596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63387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748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141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372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327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343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0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- 2017-07-24 12:45:39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Pasá por nuestro stand en la @exposicionrural 🐮🐷🐴 ¡Ya estamos jugando y divirtiéndonos en familia! #LaRural #VacacionesDeInvierno https://t.co/SKJWHuhJLu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47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- 2017-08-04 10:30:06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💡📗🏷️🍎🌭☕... Prepará la listita, el finde vamos a @Coto_Ar! https://t.co/iNixZv45rB #super #promo #finde #compras #ahorro :) https://t.co/q7ZNmZWzlH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5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- 2017-08-04 15:37:22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Entradas para #ElCiclón agotadas! Gracias hinchas de @SanLorenzo por venir, qué disfruten del partido! ⚽️🔵🔴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2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- 2017-08-03 13:12:00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🎨 Te invitamos a la Muestra de #ArteMadi Internacional – #MADI #BuenosAires. 📅 Visitala en Esmeralda 660 hasta el 31/8  de agosto! https://t.co/zD97L5kKat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70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- 2017-07-25 14:37:05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Tarjeta Ciudad Agro 🐮💳
Vos, el #campo y el #Ciudad juntos. Conocé más ➡️ https://t.co/h0PFEYn0HK
https://t.co/fSl3uRxKL1 #nuevatarjeta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66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F7DC6-DA03-4EC1-A02D-3CEF08A67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116183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226F4-A940-4FB2-AF2D-C8FE6BB5F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67BAF-4AA1-48C2-A451-D2AA26464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75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1330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135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09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702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4816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71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- 2017-07-17 17:26:46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al #teatro! Funciones 18 y 19 de julio!
Pasá mañana por Sarmiento 611, de 10 a 12 hs 😊➡️https://t.co/BLwy9wBs5R
#vacaciones https://t.co/dgfJgQuiUc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7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- 2017-07-17 15:42:17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lunes son una buena oportunidad para empezar de nuevo... y para ir a @Coto_Ar 😁🛒 https://t.co/C3HKpalaGD #super #descuento #crédito https://t.co/wcfq2N6W18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5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- 2017-07-20 15:00:48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para todos los que nos hacen doler la cara de tanto reir 😁❤️ #FelizDíaDelAmigo #DiaDelAmigo https://t.co/WXwx1Mw1IQ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5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- 2017-07-11 11:20:45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Muchas gracias por acercarse hinchas de @Independiente, entradas agotadas!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47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- 2017-07-24 12:23:38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#Subastas de #Inmuebles y #Terrenos 🏡🏘️🏢🏞️ Seguí el cronograma y conocé más aquí ➡️ https://t.co/pItrIRS2qZ https://t.co/RIEScNjFaT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6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80363-783F-4E4C-B33E-C34181DC3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0529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A2AC3-C265-4268-BB4E-141474A1B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75661F-E936-4787-A90E-D3BEB0A851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211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7108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839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96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69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120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024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5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- 2017-07-14 12:00:21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#FundaciónBancoCiudad te invitamos a participar del premio solidario De Todo Corazón. Sumate ❤️➡️ https://t.co/vjhU8oxVcg https://t.co/RXeTkjjkik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63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- 2017-07-14 11:37:22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activaste Token? Ahora conocé cómo usarlo!
🤓📲🔒➡️ https://t.co/oscM3zD4lG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0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- 2017-07-18 16:56:38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¿Todo el mundo habla del #token y vos no tenés ni idea de cómo se usa? Te lo decimos en un "toque" 😉👉📱 https://t.co/oscM3zD4lG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58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- 2017-07-12 09:57:40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el clima no ayuda, que ayude el #café 😊☕️💟 ... y tu tarjeta de #débito ➡️ https://t.co/T8KKdMajAP #promo #descuento https://t.co/BMwz0fjzsI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59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1B355-A7F5-4DD8-B5C9-E5588CDFB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784005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C1AFB-8EA0-4E83-9182-C79936C5E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A19DD5-C4FF-427D-898F-3B7844DE6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7865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8143B-8E12-49F9-AC01-562544CEE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8F9E8-E2DE-4641-89F0-61372B5C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525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3E935-419D-4878-8929-0FF2BA17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3A9EF-BF71-4D02-97EF-B3DC3357DA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261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946665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52484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153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897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6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@horaciorlarreta - 2017-07-12 15:12:08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equipo con el @BancoCiudad, el @IVCBuenosAires y el Gobierno Nacional estamos felices de anunciar tres líneas de… https://t.co/v4dlSQ5Y8D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26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@marketingCAI - 2017-07-31 17:43:53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Pagá tu abono 2017/18 con la tarjeta @Independiente - @BancoCiudad en 12 cuotas sin interés. 
#ABONATEALINFIERNO https://t.co/dC3Mfvg8h0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3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@martuspicon - 2017-08-08 09:29:33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"desayuno-taller sobre líneas de financiamiento para #pymes" de @PRODUCCION_ARG y @BancoCiudad. Organizan… https://t.co/aL9YKvZpme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4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@Economia21ok - 2017-07-15 09:01:06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"Los creditos hipotecarios se mantienen muy firmes" Alejo Espora del @BancoCiudad en @fmmilenium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7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@Economia21ok - 2017-07-15 08:53:55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"Con este esquema de creditos personales logramos reducir mucho el valor de la cuota inicial" Alejo Espora del @BancoCiudad en @fmmilenium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4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@Economia21ok - 2017-07-15 08:50:39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todo sobre los nuevos creditos del @BancoCiudad con Alejo Espora en @fmmilenium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58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@eldoctorrossi - 2017-08-02 20:54:26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@marianoemartin No te preocupes Mariano...ayer cobre sueldo de htal publico de caba y @BancoCiudad me lo descontó T… https://t.co/gIGhAa4GQp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8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2DC5D-9D13-437D-A5A9-3FAA11B6A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862778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FBE3D-6C5B-475B-9E78-7F250D00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5A1639-8161-4751-A2E2-6E937F6CD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890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603866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622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26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246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63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@Argenticias - 2017-07-15 20:24:42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#Economía. El @BancoCiudad prevé inflación más alta en julio https://t.co/t7EYBzlMNl https://t.co/vgJGihhefW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6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 - 2017-07-17 15:42:28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Hablamos con Alejo Espora, Economista Jefe de @BancoCiudad / Créditos UVA / @fmmilenium @cburgueno @loretoso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2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@jparenaza - 2017-07-13 11:52:44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ofrecerá hasta un millón de pesos en créditos personales a una tasa del 7,9% para la compra de autos https://t.co/ultzqHIqfo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91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 - 2017-07-17 15:44:45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"Esto abarata los créditos drásticamente" Alejo Espora @BancoCiudad / Créditos UVA /@cburgueno @loretoso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6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@marianoiraola - 2017-07-26 12:33:39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Pésima atención en la suc5 del @BancoCiudad después de 1,30 hs de espera para abrir una cuenta @horaciorlarreta @ortizbatalla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8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@dbiztoday - 2017-08-10 09:30:48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Ciudad amplía el fondeo para créditos. #colocación @BancoCiudad https://t.co/bdsnnwzS1Q #ObligacionesNegociables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0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@lab1962 - 2017-07-18 20:52:39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imposible activar el Token. Imposible que te atiendan. Desastre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87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68889-6E48-48FE-9FE8-85A3EF535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812642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13E2C-722E-4340-837F-67D126BC0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2DDCE2-7B51-4E52-A0C2-C64F3E73B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653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675635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8715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706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77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89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@alobos577_lobos - 2017-07-11 15:34:14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@migangsie @BancoCiudad @rdfava @CAHuracan vos sabes del que te vacuna hace treinta y pico partidos.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1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@Independiente - 2017-08-05 14:24:13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Pagá tu abono 2017/18 con la tarjeta Independiente - @BancoCiudad en 12 cuotas sin interés. 
#ABONATEALINFIERNO https://t.co/TPG1hyUmJF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93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@AndresGrippo - 2017-08-02 11:18:52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@BancoCiudad ¿cuándo calculan que va a funcionar el Home Banking?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4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@VentanaAbierta - 2017-07-14 13:09:17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#CreditosHipotecarios "Las nuevas reformas son para casas en la ciudad de Bs As" Alejo Espora en @fmmilenium 
@4DProducciones @BancoCiudad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90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@juanialtuna - 2017-07-19 13:02:58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@PerezaDiurna @BancoCiudad El mismo GCABA confirma que se aplica en todos los casos: https://t.co/1p0tYrpyi2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8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@sof_1903 - 2017-07-31 14:56:44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Tarjeta Académica de @BancoCiudad para hinchas de #Racing
Sin costo de emisión ni renovación y con muchos beneficio… https://t.co/4UCUFUJlYs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424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71CCF-8A85-4FF4-8D60-4F2422D90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719469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77AC9-343B-4AC3-A87E-3C97F1053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38890-9FEB-49C5-9DEC-D66858F42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001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15067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48781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882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49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76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@Marianchechu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8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2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@juanialtuna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6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@PampaTomich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2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@EdgardoCuchia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50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33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@brennanwalter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6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28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@Superalitita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932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A6FCF-A7AE-4BBD-9001-87D6E8ADA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59965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FDED8-2B65-4BE5-85F9-F3E524CBF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D19C82-708E-4292-9A63-544CC1C28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291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91836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52107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7846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6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@carlosantangelo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6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@remilehmann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8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@loretoso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67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@javigecik1414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4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@Finder_marc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9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@aliciadetomaso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54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@guiesquivel1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7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@chicadepueblo47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64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@BALDIVIESO1962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99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DC819-BDFD-44BA-A596-4A6E2E14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745951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56DA4-5AFF-44B0-8D7E-BF56D2B3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FF5EA-FC93-42EB-8185-F339433334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131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796F3-FB65-4F02-9966-480DC8A30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332FD-B96C-4973-8F96-5318C6EF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52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E74-FDE9-4670-94C1-681F45E7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B9EF3-5E40-4863-AB2A-E8F45AA03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620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075820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1788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316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352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4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@GabyGaragarza - 2017-08-10 22:58:06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cuándo van a ajustar las cuotas de los créditos hipotecarios para reflejar la baja de IIBB?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2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@BALDIVIESO1962 - 2017-08-10 15:44:37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Sirve para comprar remedios que antes eran gratis para los jubilados?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4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@Darioarg78 - 2017-08-10 11:34:06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para cancelar un crédito puedo ir a cualquier sucursal o solo donde tengo la cuenta?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4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@LocroRagnar - 2017-08-10 10:45:09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Que te compraste?.........
una nave espacial 🚀🚀???
Pedazo de hija de @#/@$$@$!!!😂😂😂😂😂😠😠😂😂😂😠😠😅😅☺😄😉😴
Macri kitty🐱!!..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40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@Splendidmendax - 2017-08-10 10:44:26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@BancoCiudad sabías que en sucursal 26 si vas a adelantar cuotas no sólo te tratan para la mierda sino que encima no saben recalcular?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04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@CalsinDavid - 2017-08-10 09:47:20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
Hola quiero sacar un turno online y me dice dirección errónea 
Que puedo hacer?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775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B931B-17BD-49CA-8AA1-6F51A4064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039356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B190E-563A-4167-8BB2-A0EEB9D1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847B0E-73E5-4362-8E57-7FC1884E0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044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860267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8415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21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347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35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@Katylandiaok - 2017-08-10 00:49:25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tengo que hacer una transferencia a una nva cuenta, si o si tengo que activar el token o puedo usar mi tarjeta coordenadas?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6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@Karrerovich - 2017-08-09 13:37:49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Entonces por un millón la cuota es de 19.100?
Eso sería máximo el 30% de ingresos. Tengo que tener sue… https://t.co/vtIB28nT0J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1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@aleortu - 2017-08-09 12:39:49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¿Es cierto que no se va a poder usar más la tarjeta de coordenadas y vamos a estar obligados a usar un celular para token?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154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@liliana20053 - 2017-08-08 19:00:57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A una persona con trabajo y 60 años ya no le dan un crédito. Para q aumentarían la edad jubilatoria????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70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8B4EE-C735-42EF-8A32-8A96AED70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464439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1283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2017-08-11T14:52:58Z</dcterms:created>
  <dcterms:modified xsi:type="dcterms:W3CDTF">2017-08-11T14:53:56Z</dcterms:modified>
</cp:coreProperties>
</file>